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48" r:id="rId1"/>
  </p:sldMasterIdLst>
  <p:notesMasterIdLst>
    <p:notesMasterId r:id="rId5"/>
  </p:notesMasterIdLst>
  <p:sldIdLst>
    <p:sldId id="256" r:id="rId2"/>
    <p:sldId id="312" r:id="rId3"/>
    <p:sldId id="313" r:id="rId4"/>
  </p:sldIdLst>
  <p:sldSz cx="24384000" cy="13716000"/>
  <p:notesSz cx="6858000" cy="9144000"/>
  <p:embeddedFontLst>
    <p:embeddedFont>
      <p:font typeface="Century Gothic" panose="020B0502020202020204" pitchFamily="34" charset="0"/>
      <p:regular r:id="rId6"/>
      <p:bold r:id="rId7"/>
      <p:italic r:id="rId8"/>
      <p:boldItalic r:id="rId9"/>
    </p:embeddedFont>
    <p:embeddedFont>
      <p:font typeface="Helvetica Neue" panose="020B0604020202020204" charset="0"/>
      <p:regular r:id="rId10"/>
      <p:bold r:id="rId11"/>
      <p:italic r:id="rId12"/>
      <p:boldItalic r:id="rId13"/>
    </p:embeddedFont>
    <p:embeddedFont>
      <p:font typeface="Helvetica Neue Light" panose="020B0604020202020204" charset="0"/>
      <p:regular r:id="rId14"/>
      <p:bold r:id="rId15"/>
      <p:italic r:id="rId16"/>
      <p:boldItalic r:id="rId17"/>
    </p:embeddedFont>
    <p:embeddedFont>
      <p:font typeface="Outfit ExtraLight" panose="020B0604020202020204" charset="0"/>
      <p:regular r:id="rId18"/>
      <p:bold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176" roundtripDataSignature="AMtx7miRs2iDjnNgBLWYfoJvxyljeNyw1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9302D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0C9C09E-35EC-42D5-9357-B675672B6BFE}">
  <a:tblStyle styleId="{40C9C09E-35EC-42D5-9357-B675672B6BFE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A5539C4-FC55-4911-91C7-228D8681B7B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8" d="100"/>
          <a:sy n="38" d="100"/>
        </p:scale>
        <p:origin x="28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3.fntdata"/><Relationship Id="rId13" Type="http://schemas.openxmlformats.org/officeDocument/2006/relationships/font" Target="fonts/font8.fntdata"/><Relationship Id="rId18" Type="http://schemas.openxmlformats.org/officeDocument/2006/relationships/font" Target="fonts/font13.fntdata"/><Relationship Id="rId176" Type="http://customschemas.google.com/relationships/presentationmetadata" Target="metadata"/><Relationship Id="rId3" Type="http://schemas.openxmlformats.org/officeDocument/2006/relationships/slide" Target="slides/slide2.xml"/><Relationship Id="rId7" Type="http://schemas.openxmlformats.org/officeDocument/2006/relationships/font" Target="fonts/font2.fntdata"/><Relationship Id="rId12" Type="http://schemas.openxmlformats.org/officeDocument/2006/relationships/font" Target="fonts/font7.fntdata"/><Relationship Id="rId17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11.fntdata"/><Relationship Id="rId17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1.fntdata"/><Relationship Id="rId11" Type="http://schemas.openxmlformats.org/officeDocument/2006/relationships/font" Target="fonts/font6.fntdata"/><Relationship Id="rId178" Type="http://schemas.openxmlformats.org/officeDocument/2006/relationships/viewProps" Target="viewProps.xml"/><Relationship Id="rId5" Type="http://schemas.openxmlformats.org/officeDocument/2006/relationships/notesMaster" Target="notesMasters/notesMaster1.xml"/><Relationship Id="rId15" Type="http://schemas.openxmlformats.org/officeDocument/2006/relationships/font" Target="fonts/font10.fntdata"/><Relationship Id="rId10" Type="http://schemas.openxmlformats.org/officeDocument/2006/relationships/font" Target="fonts/font5.fntdata"/><Relationship Id="rId19" Type="http://schemas.openxmlformats.org/officeDocument/2006/relationships/font" Target="fonts/font14.fntdata"/><Relationship Id="rId177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4.fntdata"/><Relationship Id="rId14" Type="http://schemas.openxmlformats.org/officeDocument/2006/relationships/font" Target="fonts/font9.fntdata"/><Relationship Id="rId18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3" name="Google Shape;283;p1:notes"/>
          <p:cNvSpPr txBox="1">
            <a:spLocks noGrp="1"/>
          </p:cNvSpPr>
          <p:nvPr>
            <p:ph type="body" idx="1"/>
          </p:nvPr>
        </p:nvSpPr>
        <p:spPr>
          <a:xfrm>
            <a:off x="685800" y="4400551"/>
            <a:ext cx="5486400" cy="36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4" name="Google Shape;284;p1:notes"/>
          <p:cNvSpPr txBox="1">
            <a:spLocks noGrp="1"/>
          </p:cNvSpPr>
          <p:nvPr>
            <p:ph type="sldNum" idx="12"/>
          </p:nvPr>
        </p:nvSpPr>
        <p:spPr>
          <a:xfrm>
            <a:off x="3884414" y="8684684"/>
            <a:ext cx="2971800" cy="45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OBJECT_7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56"/>
          <p:cNvSpPr txBox="1">
            <a:spLocks noGrp="1"/>
          </p:cNvSpPr>
          <p:nvPr>
            <p:ph type="sldNum" idx="12"/>
          </p:nvPr>
        </p:nvSpPr>
        <p:spPr>
          <a:xfrm>
            <a:off x="22771023" y="12929314"/>
            <a:ext cx="849600" cy="24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PG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4_Title Slide">
  <p:cSld name="34_Title Slide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68"/>
          <p:cNvSpPr>
            <a:spLocks noGrp="1"/>
          </p:cNvSpPr>
          <p:nvPr>
            <p:ph type="pic" idx="2"/>
          </p:nvPr>
        </p:nvSpPr>
        <p:spPr>
          <a:xfrm>
            <a:off x="4893283" y="4018300"/>
            <a:ext cx="3781167" cy="6608513"/>
          </a:xfrm>
          <a:prstGeom prst="rect">
            <a:avLst/>
          </a:prstGeom>
          <a:noFill/>
          <a:ln>
            <a:noFill/>
          </a:ln>
        </p:spPr>
      </p:sp>
      <p:sp>
        <p:nvSpPr>
          <p:cNvPr id="56" name="Google Shape;56;p68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3_Title Slide">
  <p:cSld name="33_Title Slid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69"/>
          <p:cNvSpPr>
            <a:spLocks noGrp="1"/>
          </p:cNvSpPr>
          <p:nvPr>
            <p:ph type="pic" idx="2"/>
          </p:nvPr>
        </p:nvSpPr>
        <p:spPr>
          <a:xfrm>
            <a:off x="2363293" y="5684118"/>
            <a:ext cx="9202484" cy="4942704"/>
          </a:xfrm>
          <a:prstGeom prst="rect">
            <a:avLst/>
          </a:prstGeom>
          <a:noFill/>
          <a:ln>
            <a:noFill/>
          </a:ln>
        </p:spPr>
      </p:sp>
      <p:sp>
        <p:nvSpPr>
          <p:cNvPr id="59" name="Google Shape;59;p69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2_Title Slide">
  <p:cSld name="32_Title Slide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70"/>
          <p:cNvSpPr>
            <a:spLocks noGrp="1"/>
          </p:cNvSpPr>
          <p:nvPr>
            <p:ph type="pic" idx="2"/>
          </p:nvPr>
        </p:nvSpPr>
        <p:spPr>
          <a:xfrm>
            <a:off x="22662291" y="9036522"/>
            <a:ext cx="1724821" cy="3346259"/>
          </a:xfrm>
          <a:prstGeom prst="rect">
            <a:avLst/>
          </a:prstGeom>
          <a:noFill/>
          <a:ln>
            <a:noFill/>
          </a:ln>
        </p:spPr>
      </p:sp>
      <p:sp>
        <p:nvSpPr>
          <p:cNvPr id="62" name="Google Shape;62;p70"/>
          <p:cNvSpPr>
            <a:spLocks noGrp="1"/>
          </p:cNvSpPr>
          <p:nvPr>
            <p:ph type="pic" idx="3"/>
          </p:nvPr>
        </p:nvSpPr>
        <p:spPr>
          <a:xfrm>
            <a:off x="3055422" y="4201297"/>
            <a:ext cx="5786493" cy="8181483"/>
          </a:xfrm>
          <a:prstGeom prst="rect">
            <a:avLst/>
          </a:prstGeom>
          <a:noFill/>
          <a:ln>
            <a:noFill/>
          </a:ln>
        </p:spPr>
      </p:sp>
      <p:sp>
        <p:nvSpPr>
          <p:cNvPr id="63" name="Google Shape;63;p70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1_Title Slide">
  <p:cSld name="31_Title Slide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71"/>
          <p:cNvSpPr>
            <a:spLocks noGrp="1"/>
          </p:cNvSpPr>
          <p:nvPr>
            <p:ph type="pic" idx="2"/>
          </p:nvPr>
        </p:nvSpPr>
        <p:spPr>
          <a:xfrm>
            <a:off x="2590787" y="2502644"/>
            <a:ext cx="7072198" cy="8710711"/>
          </a:xfrm>
          <a:prstGeom prst="rect">
            <a:avLst/>
          </a:prstGeom>
          <a:noFill/>
          <a:ln>
            <a:noFill/>
          </a:ln>
        </p:spPr>
      </p:sp>
      <p:sp>
        <p:nvSpPr>
          <p:cNvPr id="66" name="Google Shape;66;p71"/>
          <p:cNvSpPr>
            <a:spLocks noGrp="1"/>
          </p:cNvSpPr>
          <p:nvPr>
            <p:ph type="pic" idx="3"/>
          </p:nvPr>
        </p:nvSpPr>
        <p:spPr>
          <a:xfrm>
            <a:off x="1412306" y="1360801"/>
            <a:ext cx="5377723" cy="10994398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Google Shape;67;p71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0_Title Slide">
  <p:cSld name="30_Title Slide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72"/>
          <p:cNvSpPr>
            <a:spLocks noGrp="1"/>
          </p:cNvSpPr>
          <p:nvPr>
            <p:ph type="pic" idx="2"/>
          </p:nvPr>
        </p:nvSpPr>
        <p:spPr>
          <a:xfrm>
            <a:off x="15687677" y="2273643"/>
            <a:ext cx="5184048" cy="8995721"/>
          </a:xfrm>
          <a:prstGeom prst="rect">
            <a:avLst/>
          </a:prstGeom>
          <a:noFill/>
          <a:ln>
            <a:noFill/>
          </a:ln>
        </p:spPr>
      </p:sp>
      <p:sp>
        <p:nvSpPr>
          <p:cNvPr id="70" name="Google Shape;70;p72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9_Title Slide">
  <p:cSld name="29_Title Slide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73"/>
          <p:cNvSpPr>
            <a:spLocks noGrp="1"/>
          </p:cNvSpPr>
          <p:nvPr>
            <p:ph type="pic" idx="2"/>
          </p:nvPr>
        </p:nvSpPr>
        <p:spPr>
          <a:xfrm>
            <a:off x="2248930" y="1859742"/>
            <a:ext cx="18065578" cy="7481966"/>
          </a:xfrm>
          <a:prstGeom prst="rect">
            <a:avLst/>
          </a:prstGeom>
          <a:noFill/>
          <a:ln>
            <a:noFill/>
          </a:ln>
        </p:spPr>
      </p:sp>
      <p:sp>
        <p:nvSpPr>
          <p:cNvPr id="73" name="Google Shape;73;p73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8_Title Slide">
  <p:cSld name="28_Title Slide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74"/>
          <p:cNvSpPr>
            <a:spLocks noGrp="1"/>
          </p:cNvSpPr>
          <p:nvPr>
            <p:ph type="pic" idx="2"/>
          </p:nvPr>
        </p:nvSpPr>
        <p:spPr>
          <a:xfrm>
            <a:off x="2178423" y="2032741"/>
            <a:ext cx="9704390" cy="6911234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74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7_Title Slide">
  <p:cSld name="27_Title Slide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75"/>
          <p:cNvSpPr>
            <a:spLocks noGrp="1"/>
          </p:cNvSpPr>
          <p:nvPr>
            <p:ph type="pic" idx="2"/>
          </p:nvPr>
        </p:nvSpPr>
        <p:spPr>
          <a:xfrm>
            <a:off x="8983663" y="3404341"/>
            <a:ext cx="11214102" cy="7368434"/>
          </a:xfrm>
          <a:prstGeom prst="rect">
            <a:avLst/>
          </a:prstGeom>
          <a:noFill/>
          <a:ln>
            <a:noFill/>
          </a:ln>
        </p:spPr>
      </p:sp>
      <p:sp>
        <p:nvSpPr>
          <p:cNvPr id="79" name="Google Shape;79;p75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6_Title Slide">
  <p:cSld name="26_Title Slide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76"/>
          <p:cNvSpPr>
            <a:spLocks noGrp="1"/>
          </p:cNvSpPr>
          <p:nvPr>
            <p:ph type="pic" idx="2"/>
          </p:nvPr>
        </p:nvSpPr>
        <p:spPr>
          <a:xfrm>
            <a:off x="18549988" y="2547090"/>
            <a:ext cx="5837125" cy="9908921"/>
          </a:xfrm>
          <a:prstGeom prst="rect">
            <a:avLst/>
          </a:prstGeom>
          <a:noFill/>
          <a:ln>
            <a:noFill/>
          </a:ln>
        </p:spPr>
      </p:sp>
      <p:sp>
        <p:nvSpPr>
          <p:cNvPr id="82" name="Google Shape;82;p76"/>
          <p:cNvSpPr>
            <a:spLocks noGrp="1"/>
          </p:cNvSpPr>
          <p:nvPr>
            <p:ph type="pic" idx="3"/>
          </p:nvPr>
        </p:nvSpPr>
        <p:spPr>
          <a:xfrm>
            <a:off x="3052119" y="2779222"/>
            <a:ext cx="5486403" cy="4572001"/>
          </a:xfrm>
          <a:prstGeom prst="rect">
            <a:avLst/>
          </a:prstGeom>
          <a:noFill/>
          <a:ln>
            <a:noFill/>
          </a:ln>
        </p:spPr>
      </p:sp>
      <p:sp>
        <p:nvSpPr>
          <p:cNvPr id="83" name="Google Shape;83;p76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5_Title Slide">
  <p:cSld name="25_Title Slide"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77"/>
          <p:cNvSpPr>
            <a:spLocks noGrp="1"/>
          </p:cNvSpPr>
          <p:nvPr>
            <p:ph type="pic" idx="2"/>
          </p:nvPr>
        </p:nvSpPr>
        <p:spPr>
          <a:xfrm>
            <a:off x="9637200" y="5613386"/>
            <a:ext cx="4786948" cy="6273816"/>
          </a:xfrm>
          <a:prstGeom prst="rect">
            <a:avLst/>
          </a:prstGeom>
          <a:noFill/>
          <a:ln>
            <a:noFill/>
          </a:ln>
        </p:spPr>
      </p:sp>
      <p:sp>
        <p:nvSpPr>
          <p:cNvPr id="86" name="Google Shape;86;p77"/>
          <p:cNvSpPr>
            <a:spLocks noGrp="1"/>
          </p:cNvSpPr>
          <p:nvPr>
            <p:ph type="pic" idx="3"/>
          </p:nvPr>
        </p:nvSpPr>
        <p:spPr>
          <a:xfrm>
            <a:off x="15147402" y="2472368"/>
            <a:ext cx="7183553" cy="9414834"/>
          </a:xfrm>
          <a:prstGeom prst="rect">
            <a:avLst/>
          </a:prstGeom>
          <a:noFill/>
          <a:ln>
            <a:noFill/>
          </a:ln>
        </p:spPr>
      </p:sp>
      <p:sp>
        <p:nvSpPr>
          <p:cNvPr id="87" name="Google Shape;87;p77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Slide" type="tx" preserve="1">
  <p:cSld name="37_Title Slide">
    <p:bg>
      <p:bgPr>
        <a:blipFill dpi="0" rotWithShape="1">
          <a:blip r:embed="rId2">
            <a:lum/>
          </a:blip>
          <a:srcRect/>
          <a:stretch>
            <a:fillRect t="-39000" b="-39000"/>
          </a:stretch>
        </a:blip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60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29" name="Google Shape;29;p60"/>
          <p:cNvSpPr txBox="1"/>
          <p:nvPr/>
        </p:nvSpPr>
        <p:spPr>
          <a:xfrm>
            <a:off x="11055350" y="5743650"/>
            <a:ext cx="11772900" cy="222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600"/>
              <a:buFont typeface="Arial"/>
              <a:buNone/>
            </a:pPr>
            <a:endParaRPr sz="7600" b="1" i="0" u="none" strike="noStrike" cap="none">
              <a:solidFill>
                <a:srgbClr val="FFFFFF"/>
              </a:solidFill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pic>
        <p:nvPicPr>
          <p:cNvPr id="30" name="Google Shape;30;p60" descr="logo-light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071950" y="12415450"/>
            <a:ext cx="2312050" cy="130054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 descr="A black and white photo">
            <a:extLst>
              <a:ext uri="{FF2B5EF4-FFF2-40B4-BE49-F238E27FC236}">
                <a16:creationId xmlns:a16="http://schemas.microsoft.com/office/drawing/2014/main" id="{B1C775E9-3482-5780-86AA-F851F2A0FD4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192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4_Title Slide">
  <p:cSld name="24_Title Slide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78"/>
          <p:cNvSpPr>
            <a:spLocks noGrp="1"/>
          </p:cNvSpPr>
          <p:nvPr>
            <p:ph type="pic" idx="2"/>
          </p:nvPr>
        </p:nvSpPr>
        <p:spPr>
          <a:xfrm>
            <a:off x="14173202" y="4538181"/>
            <a:ext cx="7357612" cy="6477963"/>
          </a:xfrm>
          <a:prstGeom prst="rect">
            <a:avLst/>
          </a:prstGeom>
          <a:noFill/>
          <a:ln>
            <a:noFill/>
          </a:ln>
        </p:spPr>
      </p:sp>
      <p:sp>
        <p:nvSpPr>
          <p:cNvPr id="90" name="Google Shape;90;p78"/>
          <p:cNvSpPr>
            <a:spLocks noGrp="1"/>
          </p:cNvSpPr>
          <p:nvPr>
            <p:ph type="pic" idx="3"/>
          </p:nvPr>
        </p:nvSpPr>
        <p:spPr>
          <a:xfrm>
            <a:off x="1916163" y="2015167"/>
            <a:ext cx="5837190" cy="7650275"/>
          </a:xfrm>
          <a:prstGeom prst="rect">
            <a:avLst/>
          </a:prstGeom>
          <a:noFill/>
          <a:ln>
            <a:noFill/>
          </a:ln>
        </p:spPr>
      </p:sp>
      <p:sp>
        <p:nvSpPr>
          <p:cNvPr id="91" name="Google Shape;91;p78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3_Title Slide">
  <p:cSld name="23_Title Slide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79"/>
          <p:cNvSpPr>
            <a:spLocks noGrp="1"/>
          </p:cNvSpPr>
          <p:nvPr>
            <p:ph type="pic" idx="2"/>
          </p:nvPr>
        </p:nvSpPr>
        <p:spPr>
          <a:xfrm>
            <a:off x="2178094" y="1891589"/>
            <a:ext cx="11097447" cy="6376115"/>
          </a:xfrm>
          <a:prstGeom prst="rect">
            <a:avLst/>
          </a:prstGeom>
          <a:noFill/>
          <a:ln>
            <a:noFill/>
          </a:ln>
        </p:spPr>
      </p:sp>
      <p:sp>
        <p:nvSpPr>
          <p:cNvPr id="94" name="Google Shape;94;p79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2_Title Slide">
  <p:cSld name="22_Title Slid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80"/>
          <p:cNvSpPr>
            <a:spLocks noGrp="1"/>
          </p:cNvSpPr>
          <p:nvPr>
            <p:ph type="pic" idx="2"/>
          </p:nvPr>
        </p:nvSpPr>
        <p:spPr>
          <a:xfrm>
            <a:off x="17455895" y="3958914"/>
            <a:ext cx="5027565" cy="4159627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80"/>
          <p:cNvSpPr>
            <a:spLocks noGrp="1"/>
          </p:cNvSpPr>
          <p:nvPr>
            <p:ph type="pic" idx="3"/>
          </p:nvPr>
        </p:nvSpPr>
        <p:spPr>
          <a:xfrm>
            <a:off x="2881696" y="1873785"/>
            <a:ext cx="7719691" cy="10117498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80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1_Title Slide">
  <p:cSld name="21_Title Slide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81"/>
          <p:cNvSpPr>
            <a:spLocks noGrp="1"/>
          </p:cNvSpPr>
          <p:nvPr>
            <p:ph type="pic" idx="2"/>
          </p:nvPr>
        </p:nvSpPr>
        <p:spPr>
          <a:xfrm>
            <a:off x="11493095" y="1800225"/>
            <a:ext cx="8383677" cy="11915776"/>
          </a:xfrm>
          <a:prstGeom prst="rect">
            <a:avLst/>
          </a:prstGeom>
          <a:noFill/>
          <a:ln>
            <a:noFill/>
          </a:ln>
        </p:spPr>
      </p:sp>
      <p:sp>
        <p:nvSpPr>
          <p:cNvPr id="101" name="Google Shape;101;p81"/>
          <p:cNvSpPr>
            <a:spLocks noGrp="1"/>
          </p:cNvSpPr>
          <p:nvPr>
            <p:ph type="pic" idx="3"/>
          </p:nvPr>
        </p:nvSpPr>
        <p:spPr>
          <a:xfrm>
            <a:off x="2400300" y="4000500"/>
            <a:ext cx="6374747" cy="5600700"/>
          </a:xfrm>
          <a:prstGeom prst="rect">
            <a:avLst/>
          </a:prstGeom>
          <a:noFill/>
          <a:ln>
            <a:noFill/>
          </a:ln>
        </p:spPr>
      </p:sp>
      <p:sp>
        <p:nvSpPr>
          <p:cNvPr id="102" name="Google Shape;102;p81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0_Title Slide">
  <p:cSld name="20_Title Slide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82"/>
          <p:cNvSpPr>
            <a:spLocks noGrp="1"/>
          </p:cNvSpPr>
          <p:nvPr>
            <p:ph type="pic" idx="2"/>
          </p:nvPr>
        </p:nvSpPr>
        <p:spPr>
          <a:xfrm>
            <a:off x="2444787" y="2711163"/>
            <a:ext cx="4440480" cy="5315237"/>
          </a:xfrm>
          <a:prstGeom prst="rect">
            <a:avLst/>
          </a:prstGeom>
          <a:noFill/>
          <a:ln>
            <a:noFill/>
          </a:ln>
        </p:spPr>
      </p:sp>
      <p:sp>
        <p:nvSpPr>
          <p:cNvPr id="105" name="Google Shape;105;p82"/>
          <p:cNvSpPr>
            <a:spLocks noGrp="1"/>
          </p:cNvSpPr>
          <p:nvPr>
            <p:ph type="pic" idx="3"/>
          </p:nvPr>
        </p:nvSpPr>
        <p:spPr>
          <a:xfrm>
            <a:off x="7578425" y="2711163"/>
            <a:ext cx="4440478" cy="5315237"/>
          </a:xfrm>
          <a:prstGeom prst="rect">
            <a:avLst/>
          </a:prstGeom>
          <a:noFill/>
          <a:ln>
            <a:noFill/>
          </a:ln>
        </p:spPr>
      </p:sp>
      <p:sp>
        <p:nvSpPr>
          <p:cNvPr id="106" name="Google Shape;106;p82"/>
          <p:cNvSpPr>
            <a:spLocks noGrp="1"/>
          </p:cNvSpPr>
          <p:nvPr>
            <p:ph type="pic" idx="4"/>
          </p:nvPr>
        </p:nvSpPr>
        <p:spPr>
          <a:xfrm>
            <a:off x="14554202" y="0"/>
            <a:ext cx="9832976" cy="13716000"/>
          </a:xfrm>
          <a:prstGeom prst="rect">
            <a:avLst/>
          </a:prstGeom>
          <a:noFill/>
          <a:ln>
            <a:noFill/>
          </a:ln>
        </p:spPr>
      </p:sp>
      <p:sp>
        <p:nvSpPr>
          <p:cNvPr id="107" name="Google Shape;107;p82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9_Title Slide">
  <p:cSld name="19_Title Slide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83"/>
          <p:cNvSpPr>
            <a:spLocks noGrp="1"/>
          </p:cNvSpPr>
          <p:nvPr>
            <p:ph type="pic" idx="2"/>
          </p:nvPr>
        </p:nvSpPr>
        <p:spPr>
          <a:xfrm>
            <a:off x="12958812" y="4419601"/>
            <a:ext cx="8656588" cy="4957874"/>
          </a:xfrm>
          <a:prstGeom prst="rect">
            <a:avLst/>
          </a:prstGeom>
          <a:noFill/>
          <a:ln>
            <a:noFill/>
          </a:ln>
        </p:spPr>
      </p:sp>
      <p:sp>
        <p:nvSpPr>
          <p:cNvPr id="110" name="Google Shape;110;p83"/>
          <p:cNvSpPr>
            <a:spLocks noGrp="1"/>
          </p:cNvSpPr>
          <p:nvPr>
            <p:ph type="pic" idx="3"/>
          </p:nvPr>
        </p:nvSpPr>
        <p:spPr>
          <a:xfrm>
            <a:off x="1859012" y="4419601"/>
            <a:ext cx="5837190" cy="7650274"/>
          </a:xfrm>
          <a:prstGeom prst="rect">
            <a:avLst/>
          </a:prstGeom>
          <a:noFill/>
          <a:ln>
            <a:noFill/>
          </a:ln>
        </p:spPr>
      </p:sp>
      <p:sp>
        <p:nvSpPr>
          <p:cNvPr id="111" name="Google Shape;111;p83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Title Slide">
  <p:cSld name="18_Title Slide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4"/>
          <p:cNvSpPr>
            <a:spLocks noGrp="1"/>
          </p:cNvSpPr>
          <p:nvPr>
            <p:ph type="pic" idx="2"/>
          </p:nvPr>
        </p:nvSpPr>
        <p:spPr>
          <a:xfrm>
            <a:off x="3938544" y="3225800"/>
            <a:ext cx="7364456" cy="72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14" name="Google Shape;114;p84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Title Slide">
  <p:cSld name="17_Title Slide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85"/>
          <p:cNvSpPr>
            <a:spLocks noGrp="1"/>
          </p:cNvSpPr>
          <p:nvPr>
            <p:ph type="pic" idx="2"/>
          </p:nvPr>
        </p:nvSpPr>
        <p:spPr>
          <a:xfrm>
            <a:off x="2171700" y="2020789"/>
            <a:ext cx="7222988" cy="7060942"/>
          </a:xfrm>
          <a:prstGeom prst="rect">
            <a:avLst/>
          </a:prstGeom>
          <a:noFill/>
          <a:ln>
            <a:noFill/>
          </a:ln>
        </p:spPr>
      </p:sp>
      <p:sp>
        <p:nvSpPr>
          <p:cNvPr id="117" name="Google Shape;117;p85"/>
          <p:cNvSpPr>
            <a:spLocks noGrp="1"/>
          </p:cNvSpPr>
          <p:nvPr>
            <p:ph type="pic" idx="3"/>
          </p:nvPr>
        </p:nvSpPr>
        <p:spPr>
          <a:xfrm>
            <a:off x="6626310" y="6375462"/>
            <a:ext cx="5536756" cy="5412536"/>
          </a:xfrm>
          <a:prstGeom prst="rect">
            <a:avLst/>
          </a:prstGeom>
          <a:noFill/>
          <a:ln>
            <a:noFill/>
          </a:ln>
        </p:spPr>
      </p:sp>
      <p:sp>
        <p:nvSpPr>
          <p:cNvPr id="118" name="Google Shape;118;p85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Title Slide">
  <p:cSld name="16_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86"/>
          <p:cNvSpPr>
            <a:spLocks noGrp="1"/>
          </p:cNvSpPr>
          <p:nvPr>
            <p:ph type="pic" idx="2"/>
          </p:nvPr>
        </p:nvSpPr>
        <p:spPr>
          <a:xfrm>
            <a:off x="1782814" y="7239000"/>
            <a:ext cx="8656588" cy="4957874"/>
          </a:xfrm>
          <a:prstGeom prst="rect">
            <a:avLst/>
          </a:prstGeom>
          <a:noFill/>
          <a:ln>
            <a:noFill/>
          </a:ln>
        </p:spPr>
      </p:sp>
      <p:sp>
        <p:nvSpPr>
          <p:cNvPr id="121" name="Google Shape;121;p86"/>
          <p:cNvSpPr>
            <a:spLocks noGrp="1"/>
          </p:cNvSpPr>
          <p:nvPr>
            <p:ph type="pic" idx="3"/>
          </p:nvPr>
        </p:nvSpPr>
        <p:spPr>
          <a:xfrm>
            <a:off x="17259298" y="2281128"/>
            <a:ext cx="5071657" cy="4957873"/>
          </a:xfrm>
          <a:prstGeom prst="rect">
            <a:avLst/>
          </a:prstGeom>
          <a:noFill/>
          <a:ln>
            <a:noFill/>
          </a:ln>
        </p:spPr>
      </p:sp>
      <p:sp>
        <p:nvSpPr>
          <p:cNvPr id="122" name="Google Shape;122;p86"/>
          <p:cNvSpPr/>
          <p:nvPr/>
        </p:nvSpPr>
        <p:spPr>
          <a:xfrm>
            <a:off x="9299301" y="6742972"/>
            <a:ext cx="1702529" cy="1702529"/>
          </a:xfrm>
          <a:prstGeom prst="rect">
            <a:avLst/>
          </a:prstGeom>
          <a:solidFill>
            <a:srgbClr val="975030"/>
          </a:solidFill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600"/>
              <a:buFont typeface="Calibri"/>
              <a:buNone/>
            </a:pPr>
            <a:endParaRPr sz="36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3" name="Google Shape;123;p86"/>
          <p:cNvSpPr txBox="1"/>
          <p:nvPr/>
        </p:nvSpPr>
        <p:spPr>
          <a:xfrm>
            <a:off x="1782811" y="1727948"/>
            <a:ext cx="7750176" cy="25273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6600"/>
              <a:buFont typeface="Helvetica Neue"/>
              <a:buNone/>
            </a:pPr>
            <a:r>
              <a:rPr lang="en-US" sz="16600" b="1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Eiywa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p86"/>
          <p:cNvSpPr txBox="1"/>
          <p:nvPr/>
        </p:nvSpPr>
        <p:spPr>
          <a:xfrm>
            <a:off x="1782811" y="4326020"/>
            <a:ext cx="6075314" cy="914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000"/>
              <a:buFont typeface="Helvetica Neue"/>
              <a:buNone/>
            </a:pPr>
            <a:r>
              <a:rPr lang="en-US" sz="2000" b="0" i="0" u="none" strike="noStrike" cap="none">
                <a:solidFill>
                  <a:srgbClr val="A6A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is etum faccum is voluptate vent et quidquid coreperum enim estet, ut hillent erferchicil mi,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86"/>
          <p:cNvSpPr txBox="1"/>
          <p:nvPr/>
        </p:nvSpPr>
        <p:spPr>
          <a:xfrm>
            <a:off x="17259300" y="9734660"/>
            <a:ext cx="5071656" cy="2133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just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A6A6A6"/>
              </a:buClr>
              <a:buSzPts val="2000"/>
              <a:buFont typeface="Helvetica Neue"/>
              <a:buNone/>
            </a:pPr>
            <a:r>
              <a:rPr lang="en-US" sz="2000" b="0" i="0" u="none" strike="noStrike" cap="none">
                <a:solidFill>
                  <a:srgbClr val="A6A6A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 Os adisquia doloren tibusdae percips apelect orerumqui dolorem alicit aspicip sundae sequiss imolore reptatem aspis nimaxim facieni hillandit.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" name="Google Shape;126;p86"/>
          <p:cNvSpPr txBox="1"/>
          <p:nvPr/>
        </p:nvSpPr>
        <p:spPr>
          <a:xfrm>
            <a:off x="18222638" y="8791017"/>
            <a:ext cx="2605049" cy="4597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400"/>
              <a:buFont typeface="Helvetica Neue"/>
              <a:buNone/>
            </a:pPr>
            <a:r>
              <a:rPr lang="en-US" sz="2400" b="1" i="0" u="none" strike="noStrike" cap="none">
                <a:solidFill>
                  <a:srgbClr val="26262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ADD TITTLE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" name="Google Shape;127;p86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Title Slide">
  <p:cSld name="15_Title Slide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87"/>
          <p:cNvSpPr>
            <a:spLocks noGrp="1"/>
          </p:cNvSpPr>
          <p:nvPr>
            <p:ph type="pic" idx="2"/>
          </p:nvPr>
        </p:nvSpPr>
        <p:spPr>
          <a:xfrm>
            <a:off x="6015761" y="6340288"/>
            <a:ext cx="5477739" cy="5477740"/>
          </a:xfrm>
          <a:prstGeom prst="rect">
            <a:avLst/>
          </a:prstGeom>
          <a:noFill/>
          <a:ln>
            <a:noFill/>
          </a:ln>
        </p:spPr>
      </p:sp>
      <p:sp>
        <p:nvSpPr>
          <p:cNvPr id="130" name="Google Shape;130;p87"/>
          <p:cNvSpPr>
            <a:spLocks noGrp="1"/>
          </p:cNvSpPr>
          <p:nvPr>
            <p:ph type="pic" idx="3"/>
          </p:nvPr>
        </p:nvSpPr>
        <p:spPr>
          <a:xfrm>
            <a:off x="2806700" y="2024975"/>
            <a:ext cx="5690124" cy="7181182"/>
          </a:xfrm>
          <a:prstGeom prst="rect">
            <a:avLst/>
          </a:prstGeom>
          <a:noFill/>
          <a:ln>
            <a:noFill/>
          </a:ln>
        </p:spPr>
      </p:sp>
      <p:sp>
        <p:nvSpPr>
          <p:cNvPr id="131" name="Google Shape;131;p87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1"/>
          <p:cNvSpPr txBox="1">
            <a:spLocks noGrp="1"/>
          </p:cNvSpPr>
          <p:nvPr>
            <p:ph type="sldNum" idx="12"/>
          </p:nvPr>
        </p:nvSpPr>
        <p:spPr>
          <a:xfrm>
            <a:off x="-1892646" y="11706558"/>
            <a:ext cx="521246" cy="5461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"/>
              <a:buNone/>
              <a:defRPr sz="36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" name="Google Shape;33;p61"/>
          <p:cNvSpPr txBox="1"/>
          <p:nvPr/>
        </p:nvSpPr>
        <p:spPr>
          <a:xfrm>
            <a:off x="1279961" y="11829667"/>
            <a:ext cx="2950018" cy="843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Business  Plan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Helvetica Neue"/>
              <a:buNone/>
            </a:pPr>
            <a:r>
              <a:rPr lang="en-US" sz="2200" b="0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| Powerpoint Template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4" name="Google Shape;34;p61"/>
          <p:cNvCxnSpPr/>
          <p:nvPr/>
        </p:nvCxnSpPr>
        <p:spPr>
          <a:xfrm>
            <a:off x="0" y="12260556"/>
            <a:ext cx="1279962" cy="1"/>
          </a:xfrm>
          <a:prstGeom prst="straightConnector1">
            <a:avLst/>
          </a:prstGeom>
          <a:noFill/>
          <a:ln w="12700" cap="flat" cmpd="sng">
            <a:solidFill>
              <a:srgbClr val="000000"/>
            </a:solidFill>
            <a:prstDash val="solid"/>
            <a:miter lim="8000"/>
            <a:headEnd type="none" w="sm" len="sm"/>
            <a:tailEnd type="none" w="sm" len="sm"/>
          </a:ln>
        </p:spPr>
      </p:cxnSp>
      <p:sp>
        <p:nvSpPr>
          <p:cNvPr id="35" name="Google Shape;35;p61"/>
          <p:cNvSpPr>
            <a:spLocks noGrp="1"/>
          </p:cNvSpPr>
          <p:nvPr>
            <p:ph type="pic" idx="2"/>
          </p:nvPr>
        </p:nvSpPr>
        <p:spPr>
          <a:xfrm>
            <a:off x="2699658" y="2111828"/>
            <a:ext cx="9811657" cy="9492344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Title Slide">
  <p:cSld name="14_Title Slide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8"/>
          <p:cNvSpPr>
            <a:spLocks noGrp="1"/>
          </p:cNvSpPr>
          <p:nvPr>
            <p:ph type="pic" idx="2"/>
          </p:nvPr>
        </p:nvSpPr>
        <p:spPr>
          <a:xfrm>
            <a:off x="4904002" y="2747658"/>
            <a:ext cx="6667650" cy="8220683"/>
          </a:xfrm>
          <a:prstGeom prst="rect">
            <a:avLst/>
          </a:prstGeom>
          <a:noFill/>
          <a:ln>
            <a:noFill/>
          </a:ln>
        </p:spPr>
      </p:sp>
      <p:sp>
        <p:nvSpPr>
          <p:cNvPr id="134" name="Google Shape;134;p88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3_Title Slide">
  <p:cSld name="13_Title Slide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89"/>
          <p:cNvSpPr>
            <a:spLocks noGrp="1"/>
          </p:cNvSpPr>
          <p:nvPr>
            <p:ph type="pic" idx="2"/>
          </p:nvPr>
        </p:nvSpPr>
        <p:spPr>
          <a:xfrm>
            <a:off x="8581496" y="6629400"/>
            <a:ext cx="3979315" cy="4772024"/>
          </a:xfrm>
          <a:prstGeom prst="rect">
            <a:avLst/>
          </a:prstGeom>
          <a:noFill/>
          <a:ln>
            <a:noFill/>
          </a:ln>
        </p:spPr>
      </p:sp>
      <p:sp>
        <p:nvSpPr>
          <p:cNvPr id="137" name="Google Shape;137;p89"/>
          <p:cNvSpPr>
            <a:spLocks noGrp="1"/>
          </p:cNvSpPr>
          <p:nvPr>
            <p:ph type="pic" idx="3"/>
          </p:nvPr>
        </p:nvSpPr>
        <p:spPr>
          <a:xfrm>
            <a:off x="1752071" y="2314575"/>
            <a:ext cx="6358907" cy="9086850"/>
          </a:xfrm>
          <a:prstGeom prst="rect">
            <a:avLst/>
          </a:prstGeom>
          <a:noFill/>
          <a:ln>
            <a:noFill/>
          </a:ln>
        </p:spPr>
      </p:sp>
      <p:sp>
        <p:nvSpPr>
          <p:cNvPr id="138" name="Google Shape;138;p89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>
  <p:cSld name="12_Title Slide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90"/>
          <p:cNvSpPr>
            <a:spLocks noGrp="1"/>
          </p:cNvSpPr>
          <p:nvPr>
            <p:ph type="pic" idx="2"/>
          </p:nvPr>
        </p:nvSpPr>
        <p:spPr>
          <a:xfrm>
            <a:off x="1782814" y="4572001"/>
            <a:ext cx="6184397" cy="7624874"/>
          </a:xfrm>
          <a:prstGeom prst="rect">
            <a:avLst/>
          </a:prstGeom>
          <a:noFill/>
          <a:ln>
            <a:noFill/>
          </a:ln>
        </p:spPr>
      </p:sp>
      <p:sp>
        <p:nvSpPr>
          <p:cNvPr id="141" name="Google Shape;141;p90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1_Title Slide">
  <p:cSld name="11_Title Slide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91"/>
          <p:cNvSpPr>
            <a:spLocks noGrp="1"/>
          </p:cNvSpPr>
          <p:nvPr>
            <p:ph type="pic" idx="2"/>
          </p:nvPr>
        </p:nvSpPr>
        <p:spPr>
          <a:xfrm>
            <a:off x="2875013" y="3038250"/>
            <a:ext cx="5755721" cy="8361718"/>
          </a:xfrm>
          <a:prstGeom prst="rect">
            <a:avLst/>
          </a:prstGeom>
          <a:noFill/>
          <a:ln>
            <a:noFill/>
          </a:ln>
        </p:spPr>
      </p:sp>
      <p:sp>
        <p:nvSpPr>
          <p:cNvPr id="144" name="Google Shape;144;p91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2"/>
          <p:cNvSpPr>
            <a:spLocks noGrp="1"/>
          </p:cNvSpPr>
          <p:nvPr>
            <p:ph type="pic" idx="2"/>
          </p:nvPr>
        </p:nvSpPr>
        <p:spPr>
          <a:xfrm>
            <a:off x="15553063" y="3276600"/>
            <a:ext cx="5503537" cy="7343351"/>
          </a:xfrm>
          <a:prstGeom prst="rect">
            <a:avLst/>
          </a:prstGeom>
          <a:noFill/>
          <a:ln>
            <a:noFill/>
          </a:ln>
        </p:spPr>
      </p:sp>
      <p:sp>
        <p:nvSpPr>
          <p:cNvPr id="147" name="Google Shape;147;p92"/>
          <p:cNvSpPr>
            <a:spLocks noGrp="1"/>
          </p:cNvSpPr>
          <p:nvPr>
            <p:ph type="pic" idx="3"/>
          </p:nvPr>
        </p:nvSpPr>
        <p:spPr>
          <a:xfrm>
            <a:off x="1625148" y="1450551"/>
            <a:ext cx="6325053" cy="5165338"/>
          </a:xfrm>
          <a:prstGeom prst="rect">
            <a:avLst/>
          </a:prstGeom>
          <a:noFill/>
          <a:ln>
            <a:noFill/>
          </a:ln>
        </p:spPr>
      </p:sp>
      <p:sp>
        <p:nvSpPr>
          <p:cNvPr id="148" name="Google Shape;148;p92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9_Title Slide">
  <p:cSld name="9_Title Slide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93"/>
          <p:cNvSpPr>
            <a:spLocks noGrp="1"/>
          </p:cNvSpPr>
          <p:nvPr>
            <p:ph type="pic" idx="2"/>
          </p:nvPr>
        </p:nvSpPr>
        <p:spPr>
          <a:xfrm>
            <a:off x="15916583" y="3333750"/>
            <a:ext cx="5694650" cy="8718550"/>
          </a:xfrm>
          <a:prstGeom prst="rect">
            <a:avLst/>
          </a:prstGeom>
          <a:noFill/>
          <a:ln>
            <a:noFill/>
          </a:ln>
        </p:spPr>
      </p:sp>
      <p:sp>
        <p:nvSpPr>
          <p:cNvPr id="151" name="Google Shape;151;p93"/>
          <p:cNvSpPr>
            <a:spLocks noGrp="1"/>
          </p:cNvSpPr>
          <p:nvPr>
            <p:ph type="pic" idx="3"/>
          </p:nvPr>
        </p:nvSpPr>
        <p:spPr>
          <a:xfrm>
            <a:off x="2564950" y="2263351"/>
            <a:ext cx="5694649" cy="4039172"/>
          </a:xfrm>
          <a:prstGeom prst="rect">
            <a:avLst/>
          </a:prstGeom>
          <a:noFill/>
          <a:ln>
            <a:noFill/>
          </a:ln>
        </p:spPr>
      </p:sp>
      <p:sp>
        <p:nvSpPr>
          <p:cNvPr id="152" name="Google Shape;152;p93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Slide">
  <p:cSld name="8_Title Slide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94"/>
          <p:cNvSpPr>
            <a:spLocks noGrp="1"/>
          </p:cNvSpPr>
          <p:nvPr>
            <p:ph type="pic" idx="2"/>
          </p:nvPr>
        </p:nvSpPr>
        <p:spPr>
          <a:xfrm>
            <a:off x="11270664" y="6909058"/>
            <a:ext cx="4039171" cy="4039173"/>
          </a:xfrm>
          <a:prstGeom prst="rect">
            <a:avLst/>
          </a:prstGeom>
          <a:noFill/>
          <a:ln>
            <a:noFill/>
          </a:ln>
        </p:spPr>
      </p:sp>
      <p:sp>
        <p:nvSpPr>
          <p:cNvPr id="155" name="Google Shape;155;p94"/>
          <p:cNvSpPr>
            <a:spLocks noGrp="1"/>
          </p:cNvSpPr>
          <p:nvPr>
            <p:ph type="pic" idx="3"/>
          </p:nvPr>
        </p:nvSpPr>
        <p:spPr>
          <a:xfrm>
            <a:off x="17042816" y="6909058"/>
            <a:ext cx="4039171" cy="4039173"/>
          </a:xfrm>
          <a:prstGeom prst="rect">
            <a:avLst/>
          </a:prstGeom>
          <a:noFill/>
          <a:ln>
            <a:noFill/>
          </a:ln>
        </p:spPr>
      </p:sp>
      <p:sp>
        <p:nvSpPr>
          <p:cNvPr id="156" name="Google Shape;156;p94"/>
          <p:cNvSpPr>
            <a:spLocks noGrp="1"/>
          </p:cNvSpPr>
          <p:nvPr>
            <p:ph type="pic" idx="4"/>
          </p:nvPr>
        </p:nvSpPr>
        <p:spPr>
          <a:xfrm>
            <a:off x="5498515" y="6909058"/>
            <a:ext cx="4039171" cy="4039173"/>
          </a:xfrm>
          <a:prstGeom prst="rect">
            <a:avLst/>
          </a:prstGeom>
          <a:noFill/>
          <a:ln>
            <a:noFill/>
          </a:ln>
        </p:spPr>
      </p:sp>
      <p:sp>
        <p:nvSpPr>
          <p:cNvPr id="157" name="Google Shape;157;p94"/>
          <p:cNvSpPr>
            <a:spLocks noGrp="1"/>
          </p:cNvSpPr>
          <p:nvPr>
            <p:ph type="pic" idx="5"/>
          </p:nvPr>
        </p:nvSpPr>
        <p:spPr>
          <a:xfrm>
            <a:off x="11270664" y="2006456"/>
            <a:ext cx="4039171" cy="4039174"/>
          </a:xfrm>
          <a:prstGeom prst="rect">
            <a:avLst/>
          </a:prstGeom>
          <a:noFill/>
          <a:ln>
            <a:noFill/>
          </a:ln>
        </p:spPr>
      </p:sp>
      <p:sp>
        <p:nvSpPr>
          <p:cNvPr id="158" name="Google Shape;158;p94"/>
          <p:cNvSpPr>
            <a:spLocks noGrp="1"/>
          </p:cNvSpPr>
          <p:nvPr>
            <p:ph type="pic" idx="6"/>
          </p:nvPr>
        </p:nvSpPr>
        <p:spPr>
          <a:xfrm>
            <a:off x="17042816" y="2006456"/>
            <a:ext cx="4039171" cy="4039174"/>
          </a:xfrm>
          <a:prstGeom prst="rect">
            <a:avLst/>
          </a:prstGeom>
          <a:noFill/>
          <a:ln>
            <a:noFill/>
          </a:ln>
        </p:spPr>
      </p:sp>
      <p:sp>
        <p:nvSpPr>
          <p:cNvPr id="159" name="Google Shape;159;p94"/>
          <p:cNvSpPr>
            <a:spLocks noGrp="1"/>
          </p:cNvSpPr>
          <p:nvPr>
            <p:ph type="pic" idx="7"/>
          </p:nvPr>
        </p:nvSpPr>
        <p:spPr>
          <a:xfrm>
            <a:off x="5498515" y="2006456"/>
            <a:ext cx="4039171" cy="4039174"/>
          </a:xfrm>
          <a:prstGeom prst="rect">
            <a:avLst/>
          </a:prstGeom>
          <a:noFill/>
          <a:ln>
            <a:noFill/>
          </a:ln>
        </p:spPr>
      </p:sp>
      <p:sp>
        <p:nvSpPr>
          <p:cNvPr id="160" name="Google Shape;160;p94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7_Title Slide">
  <p:cSld name="7_Title Slide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95"/>
          <p:cNvSpPr>
            <a:spLocks noGrp="1"/>
          </p:cNvSpPr>
          <p:nvPr>
            <p:ph type="pic" idx="2"/>
          </p:nvPr>
        </p:nvSpPr>
        <p:spPr>
          <a:xfrm>
            <a:off x="18676002" y="2413000"/>
            <a:ext cx="4061357" cy="4572000"/>
          </a:xfrm>
          <a:prstGeom prst="rect">
            <a:avLst/>
          </a:prstGeom>
          <a:noFill/>
          <a:ln>
            <a:noFill/>
          </a:ln>
        </p:spPr>
      </p:sp>
      <p:sp>
        <p:nvSpPr>
          <p:cNvPr id="163" name="Google Shape;163;p95"/>
          <p:cNvSpPr>
            <a:spLocks noGrp="1"/>
          </p:cNvSpPr>
          <p:nvPr>
            <p:ph type="pic" idx="3"/>
          </p:nvPr>
        </p:nvSpPr>
        <p:spPr>
          <a:xfrm>
            <a:off x="-1" y="2413000"/>
            <a:ext cx="6672962" cy="9093200"/>
          </a:xfrm>
          <a:prstGeom prst="rect">
            <a:avLst/>
          </a:prstGeom>
          <a:noFill/>
          <a:ln>
            <a:noFill/>
          </a:ln>
        </p:spPr>
      </p:sp>
      <p:sp>
        <p:nvSpPr>
          <p:cNvPr id="164" name="Google Shape;164;p95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6_Title Slide">
  <p:cSld name="6_Title Slide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96"/>
          <p:cNvSpPr>
            <a:spLocks noGrp="1"/>
          </p:cNvSpPr>
          <p:nvPr>
            <p:ph type="pic" idx="2"/>
          </p:nvPr>
        </p:nvSpPr>
        <p:spPr>
          <a:xfrm>
            <a:off x="1524000" y="2138983"/>
            <a:ext cx="3986552" cy="5031201"/>
          </a:xfrm>
          <a:prstGeom prst="rect">
            <a:avLst/>
          </a:prstGeom>
          <a:noFill/>
          <a:ln>
            <a:noFill/>
          </a:ln>
        </p:spPr>
      </p:sp>
      <p:sp>
        <p:nvSpPr>
          <p:cNvPr id="167" name="Google Shape;167;p96"/>
          <p:cNvSpPr>
            <a:spLocks noGrp="1"/>
          </p:cNvSpPr>
          <p:nvPr>
            <p:ph type="pic" idx="3"/>
          </p:nvPr>
        </p:nvSpPr>
        <p:spPr>
          <a:xfrm>
            <a:off x="3825683" y="5251306"/>
            <a:ext cx="3837753" cy="3837754"/>
          </a:xfrm>
          <a:prstGeom prst="rect">
            <a:avLst/>
          </a:prstGeom>
          <a:noFill/>
          <a:ln>
            <a:noFill/>
          </a:ln>
        </p:spPr>
      </p:sp>
      <p:sp>
        <p:nvSpPr>
          <p:cNvPr id="168" name="Google Shape;168;p96"/>
          <p:cNvSpPr>
            <a:spLocks noGrp="1"/>
          </p:cNvSpPr>
          <p:nvPr>
            <p:ph type="pic" idx="4"/>
          </p:nvPr>
        </p:nvSpPr>
        <p:spPr>
          <a:xfrm>
            <a:off x="9905430" y="5378308"/>
            <a:ext cx="6434766" cy="7050156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96"/>
          <p:cNvSpPr>
            <a:spLocks noGrp="1"/>
          </p:cNvSpPr>
          <p:nvPr>
            <p:ph type="pic" idx="5"/>
          </p:nvPr>
        </p:nvSpPr>
        <p:spPr>
          <a:xfrm>
            <a:off x="18429788" y="2138983"/>
            <a:ext cx="3292242" cy="3112325"/>
          </a:xfrm>
          <a:prstGeom prst="rect">
            <a:avLst/>
          </a:prstGeom>
          <a:noFill/>
          <a:ln>
            <a:noFill/>
          </a:ln>
        </p:spPr>
      </p:sp>
      <p:sp>
        <p:nvSpPr>
          <p:cNvPr id="170" name="Google Shape;170;p96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97"/>
          <p:cNvSpPr>
            <a:spLocks noGrp="1"/>
          </p:cNvSpPr>
          <p:nvPr>
            <p:ph type="pic" idx="2"/>
          </p:nvPr>
        </p:nvSpPr>
        <p:spPr>
          <a:xfrm>
            <a:off x="3938544" y="3225800"/>
            <a:ext cx="5330912" cy="7264400"/>
          </a:xfrm>
          <a:prstGeom prst="rect">
            <a:avLst/>
          </a:prstGeom>
          <a:noFill/>
          <a:ln>
            <a:noFill/>
          </a:ln>
        </p:spPr>
      </p:sp>
      <p:sp>
        <p:nvSpPr>
          <p:cNvPr id="173" name="Google Shape;173;p97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 2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2"/>
          <p:cNvSpPr txBox="1">
            <a:spLocks noGrp="1"/>
          </p:cNvSpPr>
          <p:nvPr>
            <p:ph type="sldNum" idx="12"/>
          </p:nvPr>
        </p:nvSpPr>
        <p:spPr>
          <a:xfrm rot="-5400000">
            <a:off x="1094668" y="11779589"/>
            <a:ext cx="526797" cy="650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venir"/>
              <a:buNone/>
              <a:defRPr sz="32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" name="Google Shape;38;p62"/>
          <p:cNvSpPr>
            <a:spLocks noGrp="1"/>
          </p:cNvSpPr>
          <p:nvPr>
            <p:ph type="pic" idx="2"/>
          </p:nvPr>
        </p:nvSpPr>
        <p:spPr>
          <a:xfrm>
            <a:off x="6350" y="0"/>
            <a:ext cx="24377649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98"/>
          <p:cNvSpPr>
            <a:spLocks noGrp="1"/>
          </p:cNvSpPr>
          <p:nvPr>
            <p:ph type="pic" idx="2"/>
          </p:nvPr>
        </p:nvSpPr>
        <p:spPr>
          <a:xfrm>
            <a:off x="3937001" y="2794000"/>
            <a:ext cx="7500754" cy="8686800"/>
          </a:xfrm>
          <a:prstGeom prst="rect">
            <a:avLst/>
          </a:prstGeom>
          <a:noFill/>
          <a:ln>
            <a:noFill/>
          </a:ln>
        </p:spPr>
      </p:sp>
      <p:sp>
        <p:nvSpPr>
          <p:cNvPr id="176" name="Google Shape;176;p98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99"/>
          <p:cNvSpPr>
            <a:spLocks noGrp="1"/>
          </p:cNvSpPr>
          <p:nvPr>
            <p:ph type="pic" idx="2"/>
          </p:nvPr>
        </p:nvSpPr>
        <p:spPr>
          <a:xfrm>
            <a:off x="3420436" y="4546601"/>
            <a:ext cx="11295690" cy="7797799"/>
          </a:xfrm>
          <a:prstGeom prst="rect">
            <a:avLst/>
          </a:prstGeom>
          <a:noFill/>
          <a:ln>
            <a:noFill/>
          </a:ln>
        </p:spPr>
      </p:sp>
      <p:sp>
        <p:nvSpPr>
          <p:cNvPr id="179" name="Google Shape;179;p99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0"/>
          <p:cNvSpPr>
            <a:spLocks noGrp="1"/>
          </p:cNvSpPr>
          <p:nvPr>
            <p:ph type="pic" idx="2"/>
          </p:nvPr>
        </p:nvSpPr>
        <p:spPr>
          <a:xfrm>
            <a:off x="1158875" y="2409189"/>
            <a:ext cx="13471526" cy="4784728"/>
          </a:xfrm>
          <a:prstGeom prst="rect">
            <a:avLst/>
          </a:prstGeom>
          <a:noFill/>
          <a:ln>
            <a:noFill/>
          </a:ln>
        </p:spPr>
      </p:sp>
      <p:sp>
        <p:nvSpPr>
          <p:cNvPr id="182" name="Google Shape;182;p100"/>
          <p:cNvSpPr>
            <a:spLocks noGrp="1"/>
          </p:cNvSpPr>
          <p:nvPr>
            <p:ph type="pic" idx="3"/>
          </p:nvPr>
        </p:nvSpPr>
        <p:spPr>
          <a:xfrm>
            <a:off x="15240634" y="2409189"/>
            <a:ext cx="8411845" cy="9142733"/>
          </a:xfrm>
          <a:prstGeom prst="rect">
            <a:avLst/>
          </a:prstGeom>
          <a:noFill/>
          <a:ln>
            <a:noFill/>
          </a:ln>
        </p:spPr>
      </p:sp>
      <p:sp>
        <p:nvSpPr>
          <p:cNvPr id="183" name="Google Shape;183;p100"/>
          <p:cNvSpPr txBox="1">
            <a:spLocks noGrp="1"/>
          </p:cNvSpPr>
          <p:nvPr>
            <p:ph type="sldNum" idx="12"/>
          </p:nvPr>
        </p:nvSpPr>
        <p:spPr>
          <a:xfrm>
            <a:off x="11785600" y="12075160"/>
            <a:ext cx="5689600" cy="538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Calibri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ustom Layout">
  <p:cSld name="Custom Layout 3"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101"/>
          <p:cNvSpPr txBox="1">
            <a:spLocks noGrp="1"/>
          </p:cNvSpPr>
          <p:nvPr>
            <p:ph type="sldNum" idx="12"/>
          </p:nvPr>
        </p:nvSpPr>
        <p:spPr>
          <a:xfrm rot="-5400000">
            <a:off x="1094160" y="11753681"/>
            <a:ext cx="553213" cy="6756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400"/>
              <a:buFont typeface="Avenir"/>
              <a:buNone/>
              <a:defRPr sz="3400" b="0" i="0" u="none" strike="noStrike" cap="none">
                <a:solidFill>
                  <a:srgbClr val="000000"/>
                </a:solidFill>
                <a:latin typeface="Avenir"/>
                <a:ea typeface="Avenir"/>
                <a:cs typeface="Avenir"/>
                <a:sym typeface="Avenir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101"/>
          <p:cNvSpPr>
            <a:spLocks noGrp="1"/>
          </p:cNvSpPr>
          <p:nvPr>
            <p:ph type="pic" idx="2"/>
          </p:nvPr>
        </p:nvSpPr>
        <p:spPr>
          <a:xfrm>
            <a:off x="6350" y="0"/>
            <a:ext cx="24377649" cy="13716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 2">
    <p:bg>
      <p:bgPr>
        <a:solidFill>
          <a:srgbClr val="76D6FF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102"/>
          <p:cNvSpPr/>
          <p:nvPr/>
        </p:nvSpPr>
        <p:spPr>
          <a:xfrm>
            <a:off x="-24877" y="-77032"/>
            <a:ext cx="24567241" cy="14020082"/>
          </a:xfrm>
          <a:prstGeom prst="rect">
            <a:avLst/>
          </a:prstGeom>
          <a:solidFill>
            <a:srgbClr val="0096FF"/>
          </a:solidFill>
          <a:ln>
            <a:noFill/>
          </a:ln>
        </p:spPr>
        <p:txBody>
          <a:bodyPr spcFirstLastPara="1" wrap="square" lIns="50800" tIns="50800" rIns="50800" bIns="508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Helvetica Neue"/>
              <a:buNone/>
            </a:pPr>
            <a:endParaRPr sz="3200" b="0" i="0" u="none" strike="noStrike" cap="none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189" name="Google Shape;189;p102" descr="logo-ligh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71739" y="11658536"/>
            <a:ext cx="3657714" cy="2057464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02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1" type="title">
  <p:cSld name="TITLE"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103"/>
          <p:cNvSpPr txBox="1">
            <a:spLocks noGrp="1"/>
          </p:cNvSpPr>
          <p:nvPr>
            <p:ph type="ctrTitle"/>
          </p:nvPr>
        </p:nvSpPr>
        <p:spPr>
          <a:xfrm>
            <a:off x="3048000" y="2244726"/>
            <a:ext cx="18288000" cy="4775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0"/>
              <a:buFont typeface="Calibri"/>
              <a:buNone/>
              <a:defRPr sz="12000">
                <a:latin typeface="+mj-l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9pPr>
          </a:lstStyle>
          <a:p>
            <a:endParaRPr dirty="0"/>
          </a:p>
        </p:txBody>
      </p:sp>
      <p:sp>
        <p:nvSpPr>
          <p:cNvPr id="193" name="Google Shape;193;p103"/>
          <p:cNvSpPr txBox="1"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>
                <a:latin typeface="+mj-lt"/>
              </a:defRPr>
            </a:lvl1pPr>
            <a:lvl2pPr lvl="1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4000"/>
              <a:buNone/>
              <a:defRPr sz="4000"/>
            </a:lvl2pPr>
            <a:lvl3pPr lvl="2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600"/>
              <a:buNone/>
              <a:defRPr sz="3600"/>
            </a:lvl3pPr>
            <a:lvl4pPr lvl="3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4pPr>
            <a:lvl5pPr lvl="4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5pPr>
            <a:lvl6pPr lvl="5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6pPr>
            <a:lvl7pPr lvl="6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7pPr>
            <a:lvl8pPr lvl="7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8pPr>
            <a:lvl9pPr lvl="8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None/>
              <a:defRPr sz="3200"/>
            </a:lvl9pPr>
          </a:lstStyle>
          <a:p>
            <a:endParaRPr dirty="0"/>
          </a:p>
        </p:txBody>
      </p:sp>
      <p:sp>
        <p:nvSpPr>
          <p:cNvPr id="194" name="Google Shape;194;p103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5" name="Google Shape;195;p103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6" name="Google Shape;196;p103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104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9" name="Google Shape;199;p104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0" name="Google Shape;200;p104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2850" tIns="91400" rIns="18285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 1">
  <p:cSld name="TITLE_AND_BODY_1"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06"/>
          <p:cNvSpPr txBox="1">
            <a:spLocks noGrp="1"/>
          </p:cNvSpPr>
          <p:nvPr>
            <p:ph type="sldNum" idx="12"/>
          </p:nvPr>
        </p:nvSpPr>
        <p:spPr>
          <a:xfrm>
            <a:off x="11952680" y="13081000"/>
            <a:ext cx="466200" cy="47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5_Title and Content">
  <p:cSld name="15_Title and Content">
    <p:bg>
      <p:bgPr>
        <a:solidFill>
          <a:srgbClr val="FFFFFF"/>
        </a:solidFill>
        <a:effectLst/>
      </p:bgPr>
    </p:bg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07"/>
          <p:cNvSpPr txBox="1">
            <a:spLocks noGrp="1"/>
          </p:cNvSpPr>
          <p:nvPr>
            <p:ph type="sldNum" idx="12"/>
          </p:nvPr>
        </p:nvSpPr>
        <p:spPr>
          <a:xfrm>
            <a:off x="16947241" y="12075162"/>
            <a:ext cx="528000" cy="5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00" tIns="91400" rIns="91400" bIns="914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240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4">
  <p:cSld name="TITLE_AND_BODY_4"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113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32" name="Google Shape;232;p113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L="457200" lvl="0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1pPr>
            <a:lvl2pPr marL="914400" lvl="1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2pPr>
            <a:lvl3pPr marL="1371600" lvl="2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3pPr>
            <a:lvl4pPr marL="1828800" lvl="3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4pPr>
            <a:lvl5pPr marL="2286000" lvl="4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5pPr>
            <a:lvl6pPr marL="2743200" lvl="5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6pPr>
            <a:lvl7pPr marL="3200400" lvl="6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7pPr>
            <a:lvl8pPr marL="3657600" lvl="7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8pPr>
            <a:lvl9pPr marL="4114800" lvl="8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9pPr>
          </a:lstStyle>
          <a:p>
            <a:endParaRPr/>
          </a:p>
        </p:txBody>
      </p:sp>
      <p:sp>
        <p:nvSpPr>
          <p:cNvPr id="233" name="Google Shape;233;p113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&amp; Bullets">
  <p:cSld name="Title &amp; Bullets">
    <p:bg>
      <p:bgPr>
        <a:solidFill>
          <a:srgbClr val="39302D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Google Shape;41;p63" descr="logo-ligh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0471739" y="11658536"/>
            <a:ext cx="3657714" cy="2057464"/>
          </a:xfrm>
          <a:prstGeom prst="rect">
            <a:avLst/>
          </a:prstGeom>
          <a:noFill/>
          <a:ln>
            <a:noFill/>
          </a:ln>
        </p:spPr>
      </p:pic>
      <p:sp>
        <p:nvSpPr>
          <p:cNvPr id="42" name="Google Shape;42;p63"/>
          <p:cNvSpPr txBox="1">
            <a:spLocks noGrp="1"/>
          </p:cNvSpPr>
          <p:nvPr>
            <p:ph type="sldNum" idx="1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800" tIns="50800" rIns="50800" bIns="508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Helvetica Neue Light"/>
              <a:buNone/>
              <a:defRPr sz="2400" b="0" i="0" u="none" strike="noStrike" cap="none">
                <a:solidFill>
                  <a:srgbClr val="FFFFFF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2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5">
  <p:cSld name="TITLE_AND_BODY_5"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14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36" name="Google Shape;236;p114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L="457200" lvl="0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1pPr>
            <a:lvl2pPr marL="914400" lvl="1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2pPr>
            <a:lvl3pPr marL="1371600" lvl="2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3pPr>
            <a:lvl4pPr marL="1828800" lvl="3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4pPr>
            <a:lvl5pPr marL="2286000" lvl="4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5pPr>
            <a:lvl6pPr marL="2743200" lvl="5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6pPr>
            <a:lvl7pPr marL="3200400" lvl="6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7pPr>
            <a:lvl8pPr marL="3657600" lvl="7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8pPr>
            <a:lvl9pPr marL="4114800" lvl="8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9pPr>
          </a:lstStyle>
          <a:p>
            <a:endParaRPr/>
          </a:p>
        </p:txBody>
      </p:sp>
      <p:sp>
        <p:nvSpPr>
          <p:cNvPr id="237" name="Google Shape;237;p114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5">
  <p:cSld name="OBJECT_6"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115"/>
          <p:cNvSpPr txBox="1">
            <a:spLocks noGrp="1"/>
          </p:cNvSpPr>
          <p:nvPr>
            <p:ph type="ftr" idx="11"/>
          </p:nvPr>
        </p:nvSpPr>
        <p:spPr>
          <a:xfrm>
            <a:off x="1438274" y="12929314"/>
            <a:ext cx="52449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0" name="Google Shape;240;p115"/>
          <p:cNvSpPr txBox="1">
            <a:spLocks noGrp="1"/>
          </p:cNvSpPr>
          <p:nvPr>
            <p:ph type="dt" idx="10"/>
          </p:nvPr>
        </p:nvSpPr>
        <p:spPr>
          <a:xfrm>
            <a:off x="1219200" y="12755880"/>
            <a:ext cx="5607900" cy="68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  <a:defRPr sz="37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1" name="Google Shape;241;p115"/>
          <p:cNvSpPr txBox="1">
            <a:spLocks noGrp="1"/>
          </p:cNvSpPr>
          <p:nvPr>
            <p:ph type="sldNum" idx="12"/>
          </p:nvPr>
        </p:nvSpPr>
        <p:spPr>
          <a:xfrm>
            <a:off x="22771023" y="12929314"/>
            <a:ext cx="849600" cy="30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381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381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381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381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381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381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381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381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381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381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PG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 1">
  <p:cSld name="Title and Content">
    <p:bg>
      <p:bgPr>
        <a:solidFill>
          <a:schemeClr val="lt1"/>
        </a:solidFill>
        <a:effectLst/>
      </p:bgPr>
    </p:bg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116"/>
          <p:cNvSpPr/>
          <p:nvPr/>
        </p:nvSpPr>
        <p:spPr>
          <a:xfrm>
            <a:off x="22351354" y="717541"/>
            <a:ext cx="321308" cy="243840"/>
          </a:xfrm>
          <a:custGeom>
            <a:avLst/>
            <a:gdLst/>
            <a:ahLst/>
            <a:cxnLst/>
            <a:rect l="l" t="t" r="r" b="b"/>
            <a:pathLst>
              <a:path w="160654" h="121920" extrusionOk="0">
                <a:moveTo>
                  <a:pt x="30594" y="0"/>
                </a:moveTo>
                <a:lnTo>
                  <a:pt x="0" y="25590"/>
                </a:lnTo>
                <a:lnTo>
                  <a:pt x="80200" y="121373"/>
                </a:lnTo>
                <a:lnTo>
                  <a:pt x="132064" y="59207"/>
                </a:lnTo>
                <a:lnTo>
                  <a:pt x="80175" y="59207"/>
                </a:lnTo>
                <a:lnTo>
                  <a:pt x="30594" y="0"/>
                </a:lnTo>
                <a:close/>
              </a:path>
              <a:path w="160654" h="121920" extrusionOk="0">
                <a:moveTo>
                  <a:pt x="129501" y="0"/>
                </a:moveTo>
                <a:lnTo>
                  <a:pt x="80175" y="59207"/>
                </a:lnTo>
                <a:lnTo>
                  <a:pt x="132064" y="59207"/>
                </a:lnTo>
                <a:lnTo>
                  <a:pt x="160121" y="25577"/>
                </a:lnTo>
                <a:lnTo>
                  <a:pt x="129501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4" name="Google Shape;244;p116"/>
          <p:cNvSpPr/>
          <p:nvPr/>
        </p:nvSpPr>
        <p:spPr>
          <a:xfrm>
            <a:off x="22514096" y="1454205"/>
            <a:ext cx="278130" cy="273050"/>
          </a:xfrm>
          <a:custGeom>
            <a:avLst/>
            <a:gdLst/>
            <a:ahLst/>
            <a:cxnLst/>
            <a:rect l="l" t="t" r="r" b="b"/>
            <a:pathLst>
              <a:path w="139065" h="136525" extrusionOk="0">
                <a:moveTo>
                  <a:pt x="20256" y="0"/>
                </a:moveTo>
                <a:lnTo>
                  <a:pt x="533" y="34213"/>
                </a:lnTo>
                <a:lnTo>
                  <a:pt x="58661" y="67665"/>
                </a:lnTo>
                <a:lnTo>
                  <a:pt x="0" y="101993"/>
                </a:lnTo>
                <a:lnTo>
                  <a:pt x="19761" y="136283"/>
                </a:lnTo>
                <a:lnTo>
                  <a:pt x="138480" y="68046"/>
                </a:lnTo>
                <a:lnTo>
                  <a:pt x="20256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116"/>
          <p:cNvSpPr/>
          <p:nvPr/>
        </p:nvSpPr>
        <p:spPr>
          <a:xfrm>
            <a:off x="22638302" y="1213576"/>
            <a:ext cx="232408" cy="328930"/>
          </a:xfrm>
          <a:custGeom>
            <a:avLst/>
            <a:gdLst/>
            <a:ahLst/>
            <a:cxnLst/>
            <a:rect l="l" t="t" r="r" b="b"/>
            <a:pathLst>
              <a:path w="116204" h="164465" extrusionOk="0">
                <a:moveTo>
                  <a:pt x="115912" y="85420"/>
                </a:moveTo>
                <a:lnTo>
                  <a:pt x="75996" y="85420"/>
                </a:lnTo>
                <a:lnTo>
                  <a:pt x="75996" y="141312"/>
                </a:lnTo>
                <a:lnTo>
                  <a:pt x="115912" y="164337"/>
                </a:lnTo>
                <a:lnTo>
                  <a:pt x="115912" y="85420"/>
                </a:lnTo>
                <a:close/>
              </a:path>
              <a:path w="116204" h="164465" extrusionOk="0">
                <a:moveTo>
                  <a:pt x="115912" y="0"/>
                </a:moveTo>
                <a:lnTo>
                  <a:pt x="0" y="97116"/>
                </a:lnTo>
                <a:lnTo>
                  <a:pt x="36791" y="118338"/>
                </a:lnTo>
                <a:lnTo>
                  <a:pt x="75996" y="85420"/>
                </a:lnTo>
                <a:lnTo>
                  <a:pt x="115912" y="85420"/>
                </a:lnTo>
                <a:lnTo>
                  <a:pt x="115912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116"/>
          <p:cNvSpPr/>
          <p:nvPr/>
        </p:nvSpPr>
        <p:spPr>
          <a:xfrm>
            <a:off x="22367479" y="1175051"/>
            <a:ext cx="424180" cy="209550"/>
          </a:xfrm>
          <a:custGeom>
            <a:avLst/>
            <a:gdLst/>
            <a:ahLst/>
            <a:cxnLst/>
            <a:rect l="l" t="t" r="r" b="b"/>
            <a:pathLst>
              <a:path w="212090" h="104775" extrusionOk="0">
                <a:moveTo>
                  <a:pt x="211759" y="0"/>
                </a:moveTo>
                <a:lnTo>
                  <a:pt x="33451" y="0"/>
                </a:lnTo>
                <a:lnTo>
                  <a:pt x="0" y="39852"/>
                </a:lnTo>
                <a:lnTo>
                  <a:pt x="102184" y="39852"/>
                </a:lnTo>
                <a:lnTo>
                  <a:pt x="61290" y="74180"/>
                </a:lnTo>
                <a:lnTo>
                  <a:pt x="86944" y="104724"/>
                </a:lnTo>
                <a:lnTo>
                  <a:pt x="211759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116"/>
          <p:cNvSpPr/>
          <p:nvPr/>
        </p:nvSpPr>
        <p:spPr>
          <a:xfrm>
            <a:off x="22072465" y="1066171"/>
            <a:ext cx="349250" cy="219708"/>
          </a:xfrm>
          <a:custGeom>
            <a:avLst/>
            <a:gdLst/>
            <a:ahLst/>
            <a:cxnLst/>
            <a:rect l="l" t="t" r="r" b="b"/>
            <a:pathLst>
              <a:path w="174625" h="109854" extrusionOk="0">
                <a:moveTo>
                  <a:pt x="174586" y="0"/>
                </a:moveTo>
                <a:lnTo>
                  <a:pt x="0" y="0"/>
                </a:lnTo>
                <a:lnTo>
                  <a:pt x="22898" y="39865"/>
                </a:lnTo>
                <a:lnTo>
                  <a:pt x="88823" y="39865"/>
                </a:lnTo>
                <a:lnTo>
                  <a:pt x="51981" y="83578"/>
                </a:lnTo>
                <a:lnTo>
                  <a:pt x="82511" y="109283"/>
                </a:lnTo>
                <a:lnTo>
                  <a:pt x="174586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116"/>
          <p:cNvSpPr/>
          <p:nvPr/>
        </p:nvSpPr>
        <p:spPr>
          <a:xfrm>
            <a:off x="22072465" y="767827"/>
            <a:ext cx="358140" cy="219708"/>
          </a:xfrm>
          <a:custGeom>
            <a:avLst/>
            <a:gdLst/>
            <a:ahLst/>
            <a:cxnLst/>
            <a:rect l="l" t="t" r="r" b="b"/>
            <a:pathLst>
              <a:path w="179070" h="109854" extrusionOk="0">
                <a:moveTo>
                  <a:pt x="86880" y="0"/>
                </a:moveTo>
                <a:lnTo>
                  <a:pt x="56349" y="25692"/>
                </a:lnTo>
                <a:lnTo>
                  <a:pt x="93192" y="69418"/>
                </a:lnTo>
                <a:lnTo>
                  <a:pt x="22898" y="69418"/>
                </a:lnTo>
                <a:lnTo>
                  <a:pt x="0" y="109270"/>
                </a:lnTo>
                <a:lnTo>
                  <a:pt x="178955" y="109270"/>
                </a:lnTo>
                <a:lnTo>
                  <a:pt x="86880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116"/>
          <p:cNvSpPr/>
          <p:nvPr/>
        </p:nvSpPr>
        <p:spPr>
          <a:xfrm>
            <a:off x="22501150" y="751317"/>
            <a:ext cx="290830" cy="344168"/>
          </a:xfrm>
          <a:custGeom>
            <a:avLst/>
            <a:gdLst/>
            <a:ahLst/>
            <a:cxnLst/>
            <a:rect l="l" t="t" r="r" b="b"/>
            <a:pathLst>
              <a:path w="145415" h="172084" extrusionOk="0">
                <a:moveTo>
                  <a:pt x="144932" y="0"/>
                </a:moveTo>
                <a:lnTo>
                  <a:pt x="0" y="172008"/>
                </a:lnTo>
                <a:lnTo>
                  <a:pt x="52171" y="172008"/>
                </a:lnTo>
                <a:lnTo>
                  <a:pt x="105028" y="109283"/>
                </a:lnTo>
                <a:lnTo>
                  <a:pt x="144924" y="109283"/>
                </a:lnTo>
                <a:lnTo>
                  <a:pt x="144932" y="0"/>
                </a:lnTo>
                <a:close/>
              </a:path>
              <a:path w="145415" h="172084" extrusionOk="0">
                <a:moveTo>
                  <a:pt x="144924" y="109283"/>
                </a:moveTo>
                <a:lnTo>
                  <a:pt x="105028" y="109283"/>
                </a:lnTo>
                <a:lnTo>
                  <a:pt x="105016" y="172008"/>
                </a:lnTo>
                <a:lnTo>
                  <a:pt x="144919" y="172008"/>
                </a:lnTo>
                <a:lnTo>
                  <a:pt x="144924" y="109283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Google Shape;250;p116"/>
          <p:cNvSpPr/>
          <p:nvPr/>
        </p:nvSpPr>
        <p:spPr>
          <a:xfrm>
            <a:off x="22870765" y="813048"/>
            <a:ext cx="217168" cy="358140"/>
          </a:xfrm>
          <a:custGeom>
            <a:avLst/>
            <a:gdLst/>
            <a:ahLst/>
            <a:cxnLst/>
            <a:rect l="l" t="t" r="r" b="b"/>
            <a:pathLst>
              <a:path w="108584" h="179070" extrusionOk="0">
                <a:moveTo>
                  <a:pt x="0" y="0"/>
                </a:moveTo>
                <a:lnTo>
                  <a:pt x="0" y="178841"/>
                </a:lnTo>
                <a:lnTo>
                  <a:pt x="108432" y="128193"/>
                </a:lnTo>
                <a:lnTo>
                  <a:pt x="98274" y="116179"/>
                </a:lnTo>
                <a:lnTo>
                  <a:pt x="39903" y="116179"/>
                </a:lnTo>
                <a:lnTo>
                  <a:pt x="39903" y="47180"/>
                </a:lnTo>
                <a:lnTo>
                  <a:pt x="0" y="0"/>
                </a:lnTo>
                <a:close/>
              </a:path>
              <a:path w="108584" h="179070" extrusionOk="0">
                <a:moveTo>
                  <a:pt x="81749" y="96634"/>
                </a:moveTo>
                <a:lnTo>
                  <a:pt x="39903" y="116179"/>
                </a:lnTo>
                <a:lnTo>
                  <a:pt x="98274" y="116179"/>
                </a:lnTo>
                <a:lnTo>
                  <a:pt x="81749" y="96634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1" name="Google Shape;251;p116"/>
          <p:cNvSpPr/>
          <p:nvPr/>
        </p:nvSpPr>
        <p:spPr>
          <a:xfrm>
            <a:off x="22949667" y="1175011"/>
            <a:ext cx="388618" cy="323850"/>
          </a:xfrm>
          <a:custGeom>
            <a:avLst/>
            <a:gdLst/>
            <a:ahLst/>
            <a:cxnLst/>
            <a:rect l="l" t="t" r="r" b="b"/>
            <a:pathLst>
              <a:path w="194309" h="161925" extrusionOk="0">
                <a:moveTo>
                  <a:pt x="194043" y="0"/>
                </a:moveTo>
                <a:lnTo>
                  <a:pt x="0" y="0"/>
                </a:lnTo>
                <a:lnTo>
                  <a:pt x="0" y="40970"/>
                </a:lnTo>
                <a:lnTo>
                  <a:pt x="81026" y="40970"/>
                </a:lnTo>
                <a:lnTo>
                  <a:pt x="0" y="108267"/>
                </a:lnTo>
                <a:lnTo>
                  <a:pt x="0" y="161607"/>
                </a:lnTo>
                <a:lnTo>
                  <a:pt x="194043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2" name="Google Shape;252;p116"/>
          <p:cNvSpPr/>
          <p:nvPr/>
        </p:nvSpPr>
        <p:spPr>
          <a:xfrm>
            <a:off x="22870742" y="1522208"/>
            <a:ext cx="196850" cy="400050"/>
          </a:xfrm>
          <a:custGeom>
            <a:avLst/>
            <a:gdLst/>
            <a:ahLst/>
            <a:cxnLst/>
            <a:rect l="l" t="t" r="r" b="b"/>
            <a:pathLst>
              <a:path w="98425" h="200025" extrusionOk="0">
                <a:moveTo>
                  <a:pt x="97955" y="0"/>
                </a:moveTo>
                <a:lnTo>
                  <a:pt x="0" y="56781"/>
                </a:lnTo>
                <a:lnTo>
                  <a:pt x="0" y="199809"/>
                </a:lnTo>
                <a:lnTo>
                  <a:pt x="40322" y="176542"/>
                </a:lnTo>
                <a:lnTo>
                  <a:pt x="40322" y="79921"/>
                </a:lnTo>
                <a:lnTo>
                  <a:pt x="97955" y="46520"/>
                </a:lnTo>
                <a:lnTo>
                  <a:pt x="97955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3" name="Google Shape;253;p116"/>
          <p:cNvSpPr/>
          <p:nvPr/>
        </p:nvSpPr>
        <p:spPr>
          <a:xfrm>
            <a:off x="22582575" y="1681627"/>
            <a:ext cx="209550" cy="331468"/>
          </a:xfrm>
          <a:custGeom>
            <a:avLst/>
            <a:gdLst/>
            <a:ahLst/>
            <a:cxnLst/>
            <a:rect l="l" t="t" r="r" b="b"/>
            <a:pathLst>
              <a:path w="104775" h="165734" extrusionOk="0">
                <a:moveTo>
                  <a:pt x="104228" y="69037"/>
                </a:moveTo>
                <a:lnTo>
                  <a:pt x="64363" y="69037"/>
                </a:lnTo>
                <a:lnTo>
                  <a:pt x="64363" y="165658"/>
                </a:lnTo>
                <a:lnTo>
                  <a:pt x="104228" y="142646"/>
                </a:lnTo>
                <a:lnTo>
                  <a:pt x="104228" y="69037"/>
                </a:lnTo>
                <a:close/>
              </a:path>
              <a:path w="104775" h="165734" extrusionOk="0">
                <a:moveTo>
                  <a:pt x="104228" y="0"/>
                </a:moveTo>
                <a:lnTo>
                  <a:pt x="0" y="60185"/>
                </a:lnTo>
                <a:lnTo>
                  <a:pt x="19938" y="94691"/>
                </a:lnTo>
                <a:lnTo>
                  <a:pt x="64363" y="69037"/>
                </a:lnTo>
                <a:lnTo>
                  <a:pt x="104228" y="69037"/>
                </a:lnTo>
                <a:lnTo>
                  <a:pt x="104228" y="0"/>
                </a:lnTo>
                <a:close/>
              </a:path>
            </a:pathLst>
          </a:custGeom>
          <a:solidFill>
            <a:srgbClr val="39302D"/>
          </a:solidFill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800"/>
              <a:buFont typeface="Arial"/>
              <a:buNone/>
            </a:pPr>
            <a:endParaRPr sz="3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16"/>
          <p:cNvSpPr txBox="1">
            <a:spLocks noGrp="1"/>
          </p:cNvSpPr>
          <p:nvPr>
            <p:ph type="title"/>
          </p:nvPr>
        </p:nvSpPr>
        <p:spPr>
          <a:xfrm>
            <a:off x="808248" y="875184"/>
            <a:ext cx="22767000" cy="110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7000" b="1" i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5" name="Google Shape;255;p116"/>
          <p:cNvSpPr txBox="1">
            <a:spLocks noGrp="1"/>
          </p:cNvSpPr>
          <p:nvPr>
            <p:ph type="body" idx="1"/>
          </p:nvPr>
        </p:nvSpPr>
        <p:spPr>
          <a:xfrm>
            <a:off x="1219200" y="3154680"/>
            <a:ext cx="21945600" cy="905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marL="914400" lvl="1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marL="1371600" lvl="2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marL="1828800" lvl="3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marL="2286000" lvl="4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marL="2743200" lvl="5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marL="3200400" lvl="6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marL="3657600" lvl="7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marL="4114800" lvl="8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16"/>
          <p:cNvSpPr txBox="1">
            <a:spLocks noGrp="1"/>
          </p:cNvSpPr>
          <p:nvPr>
            <p:ph type="ftr" idx="11"/>
          </p:nvPr>
        </p:nvSpPr>
        <p:spPr>
          <a:xfrm>
            <a:off x="1438275" y="12929315"/>
            <a:ext cx="5244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7" name="Google Shape;257;p116"/>
          <p:cNvSpPr txBox="1">
            <a:spLocks noGrp="1"/>
          </p:cNvSpPr>
          <p:nvPr>
            <p:ph type="dt" idx="10"/>
          </p:nvPr>
        </p:nvSpPr>
        <p:spPr>
          <a:xfrm>
            <a:off x="1219200" y="12755880"/>
            <a:ext cx="5608200" cy="68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  <a:defRPr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8" name="Google Shape;258;p116"/>
          <p:cNvSpPr txBox="1">
            <a:spLocks noGrp="1"/>
          </p:cNvSpPr>
          <p:nvPr>
            <p:ph type="sldNum" idx="12"/>
          </p:nvPr>
        </p:nvSpPr>
        <p:spPr>
          <a:xfrm>
            <a:off x="22771025" y="12929315"/>
            <a:ext cx="849600" cy="3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25400" marR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2540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2540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2540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540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540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6pPr>
            <a:lvl7pPr marL="2540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7pPr>
            <a:lvl8pPr marL="2540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8pPr>
            <a:lvl9pPr marL="2540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  <a:defRPr sz="1600" b="0" i="0" u="none" strike="noStrike" cap="none">
                <a:solidFill>
                  <a:srgbClr val="898989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9pPr>
          </a:lstStyle>
          <a:p>
            <a:pPr marL="2540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PG | </a:t>
            </a: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6">
  <p:cSld name="TITLE_AND_BODY_6"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17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61" name="Google Shape;261;p117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L="457200" lvl="0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1pPr>
            <a:lvl2pPr marL="914400" lvl="1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2pPr>
            <a:lvl3pPr marL="1371600" lvl="2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3pPr>
            <a:lvl4pPr marL="1828800" lvl="3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4pPr>
            <a:lvl5pPr marL="2286000" lvl="4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5pPr>
            <a:lvl6pPr marL="2743200" lvl="5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6pPr>
            <a:lvl7pPr marL="3200400" lvl="6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7pPr>
            <a:lvl8pPr marL="3657600" lvl="7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8pPr>
            <a:lvl9pPr marL="4114800" lvl="8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9pPr>
          </a:lstStyle>
          <a:p>
            <a:endParaRPr/>
          </a:p>
        </p:txBody>
      </p:sp>
      <p:sp>
        <p:nvSpPr>
          <p:cNvPr id="262" name="Google Shape;262;p117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7">
  <p:cSld name="TITLE_AND_BODY_7"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18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400" cy="152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 sz="4500">
                <a:latin typeface="+mj-lt"/>
              </a:defRPr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8700"/>
              <a:buNone/>
              <a:defRPr/>
            </a:lvl9pPr>
          </a:lstStyle>
          <a:p>
            <a:endParaRPr dirty="0"/>
          </a:p>
        </p:txBody>
      </p:sp>
      <p:sp>
        <p:nvSpPr>
          <p:cNvPr id="265" name="Google Shape;265;p118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4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lvl="0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>
                <a:latin typeface="+mj-lt"/>
              </a:defRPr>
            </a:lvl1pPr>
            <a:lvl2pPr marL="914400" lvl="1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/>
            </a:lvl2pPr>
            <a:lvl3pPr marL="1371600" lvl="2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/>
            </a:lvl3pPr>
            <a:lvl4pPr marL="1828800" lvl="3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/>
            </a:lvl4pPr>
            <a:lvl5pPr marL="2286000" lvl="4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/>
            </a:lvl5pPr>
            <a:lvl6pPr marL="2743200" lvl="5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/>
            </a:lvl6pPr>
            <a:lvl7pPr marL="3200400" lvl="6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/>
            </a:lvl7pPr>
            <a:lvl8pPr marL="3657600" lvl="7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/>
            </a:lvl8pPr>
            <a:lvl9pPr marL="4114800" lvl="8" indent="-58420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5600"/>
              <a:buChar char="•"/>
              <a:defRPr/>
            </a:lvl9pPr>
          </a:lstStyle>
          <a:p>
            <a:endParaRPr dirty="0"/>
          </a:p>
        </p:txBody>
      </p:sp>
      <p:sp>
        <p:nvSpPr>
          <p:cNvPr id="266" name="Google Shape;266;p118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400" cy="104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9">
  <p:cSld name="TITLE_AND_BODY_9"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119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69" name="Google Shape;269;p119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L="457200" lvl="0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1pPr>
            <a:lvl2pPr marL="914400" lvl="1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2pPr>
            <a:lvl3pPr marL="1371600" lvl="2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3pPr>
            <a:lvl4pPr marL="1828800" lvl="3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4pPr>
            <a:lvl5pPr marL="2286000" lvl="4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5pPr>
            <a:lvl6pPr marL="2743200" lvl="5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6pPr>
            <a:lvl7pPr marL="3200400" lvl="6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7pPr>
            <a:lvl8pPr marL="3657600" lvl="7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8pPr>
            <a:lvl9pPr marL="4114800" lvl="8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9pPr>
          </a:lstStyle>
          <a:p>
            <a:endParaRPr/>
          </a:p>
        </p:txBody>
      </p:sp>
      <p:sp>
        <p:nvSpPr>
          <p:cNvPr id="270" name="Google Shape;270;p119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4">
  <p:cSld name="OBJECT_4_1"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120"/>
          <p:cNvSpPr txBox="1">
            <a:spLocks noGrp="1"/>
          </p:cNvSpPr>
          <p:nvPr>
            <p:ph type="title"/>
          </p:nvPr>
        </p:nvSpPr>
        <p:spPr>
          <a:xfrm>
            <a:off x="1676400" y="730250"/>
            <a:ext cx="21031200" cy="265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00"/>
            </a:lvl9pPr>
          </a:lstStyle>
          <a:p>
            <a:endParaRPr/>
          </a:p>
        </p:txBody>
      </p:sp>
      <p:sp>
        <p:nvSpPr>
          <p:cNvPr id="273" name="Google Shape;273;p120"/>
          <p:cNvSpPr txBox="1">
            <a:spLocks noGrp="1"/>
          </p:cNvSpPr>
          <p:nvPr>
            <p:ph type="body" idx="1"/>
          </p:nvPr>
        </p:nvSpPr>
        <p:spPr>
          <a:xfrm>
            <a:off x="1676400" y="3651250"/>
            <a:ext cx="21031200" cy="870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74" name="Google Shape;274;p120"/>
          <p:cNvSpPr txBox="1">
            <a:spLocks noGrp="1"/>
          </p:cNvSpPr>
          <p:nvPr>
            <p:ph type="dt" idx="10"/>
          </p:nvPr>
        </p:nvSpPr>
        <p:spPr>
          <a:xfrm>
            <a:off x="16764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5" name="Google Shape;275;p120"/>
          <p:cNvSpPr txBox="1">
            <a:spLocks noGrp="1"/>
          </p:cNvSpPr>
          <p:nvPr>
            <p:ph type="ftr" idx="11"/>
          </p:nvPr>
        </p:nvSpPr>
        <p:spPr>
          <a:xfrm>
            <a:off x="8077200" y="12712700"/>
            <a:ext cx="82296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276" name="Google Shape;276;p120"/>
          <p:cNvSpPr txBox="1">
            <a:spLocks noGrp="1"/>
          </p:cNvSpPr>
          <p:nvPr>
            <p:ph type="sldNum" idx="12"/>
          </p:nvPr>
        </p:nvSpPr>
        <p:spPr>
          <a:xfrm>
            <a:off x="17221200" y="12712700"/>
            <a:ext cx="5486400" cy="73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50" tIns="45700" rIns="91450" bIns="45700" anchor="t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"/>
              <a:buNone/>
              <a:defRPr sz="3000" b="1" i="0" u="none" strike="noStrike" cap="none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_AND_BODY_11">
  <p:cSld name="TITLE_AND_BODY_11"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121"/>
          <p:cNvSpPr txBox="1">
            <a:spLocks noGrp="1"/>
          </p:cNvSpPr>
          <p:nvPr>
            <p:ph type="title"/>
          </p:nvPr>
        </p:nvSpPr>
        <p:spPr>
          <a:xfrm>
            <a:off x="831200" y="1186733"/>
            <a:ext cx="22721700" cy="15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1pPr>
            <a:lvl2pPr lvl="1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2pPr>
            <a:lvl3pPr lvl="2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3pPr>
            <a:lvl4pPr lvl="3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4pPr>
            <a:lvl5pPr lvl="4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5pPr>
            <a:lvl6pPr lvl="5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6pPr>
            <a:lvl7pPr lvl="6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7pPr>
            <a:lvl8pPr lvl="7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8pPr>
            <a:lvl9pPr lvl="8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700"/>
              <a:buNone/>
              <a:defRPr sz="3700"/>
            </a:lvl9pPr>
          </a:lstStyle>
          <a:p>
            <a:endParaRPr/>
          </a:p>
        </p:txBody>
      </p:sp>
      <p:sp>
        <p:nvSpPr>
          <p:cNvPr id="279" name="Google Shape;279;p121"/>
          <p:cNvSpPr txBox="1">
            <a:spLocks noGrp="1"/>
          </p:cNvSpPr>
          <p:nvPr>
            <p:ph type="body" idx="1"/>
          </p:nvPr>
        </p:nvSpPr>
        <p:spPr>
          <a:xfrm>
            <a:off x="831200" y="3073267"/>
            <a:ext cx="22721700" cy="911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t" anchorCtr="0">
            <a:noAutofit/>
          </a:bodyPr>
          <a:lstStyle>
            <a:lvl1pPr marL="457200" lvl="0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1pPr>
            <a:lvl2pPr marL="914400" lvl="1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2pPr>
            <a:lvl3pPr marL="1371600" lvl="2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3pPr>
            <a:lvl4pPr marL="1828800" lvl="3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4pPr>
            <a:lvl5pPr marL="2286000" lvl="4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5pPr>
            <a:lvl6pPr marL="2743200" lvl="5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6pPr>
            <a:lvl7pPr marL="3200400" lvl="6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7pPr>
            <a:lvl8pPr marL="3657600" lvl="7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8pPr>
            <a:lvl9pPr marL="4114800" lvl="8" indent="-463550" algn="l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SzPts val="3700"/>
              <a:buChar char="•"/>
              <a:defRPr sz="3700"/>
            </a:lvl9pPr>
          </a:lstStyle>
          <a:p>
            <a:endParaRPr/>
          </a:p>
        </p:txBody>
      </p:sp>
      <p:sp>
        <p:nvSpPr>
          <p:cNvPr id="280" name="Google Shape;280;p121"/>
          <p:cNvSpPr txBox="1">
            <a:spLocks noGrp="1"/>
          </p:cNvSpPr>
          <p:nvPr>
            <p:ph type="sldNum" idx="12"/>
          </p:nvPr>
        </p:nvSpPr>
        <p:spPr>
          <a:xfrm>
            <a:off x="22593221" y="12435245"/>
            <a:ext cx="1463100" cy="104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43800" tIns="243800" rIns="243800" bIns="2438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3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4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Slide">
  <p:cSld name="1_Title Slide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65"/>
          <p:cNvSpPr>
            <a:spLocks noGrp="1"/>
          </p:cNvSpPr>
          <p:nvPr>
            <p:ph type="pic" idx="2"/>
          </p:nvPr>
        </p:nvSpPr>
        <p:spPr>
          <a:xfrm>
            <a:off x="63" y="0"/>
            <a:ext cx="24387048" cy="137160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endParaRPr lang="en-UG" dirty="0"/>
          </a:p>
        </p:txBody>
      </p:sp>
      <p:sp>
        <p:nvSpPr>
          <p:cNvPr id="47" name="Google Shape;47;p65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6_Title Slide">
  <p:cSld name="36_Title Slide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6"/>
          <p:cNvSpPr>
            <a:spLocks noGrp="1"/>
          </p:cNvSpPr>
          <p:nvPr>
            <p:ph type="pic" idx="2"/>
          </p:nvPr>
        </p:nvSpPr>
        <p:spPr>
          <a:xfrm>
            <a:off x="8772525" y="3627501"/>
            <a:ext cx="6842125" cy="6460999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66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5_Title Slide">
  <p:cSld name="35_Title Slide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67"/>
          <p:cNvSpPr>
            <a:spLocks noGrp="1"/>
          </p:cNvSpPr>
          <p:nvPr>
            <p:ph type="pic" idx="2"/>
          </p:nvPr>
        </p:nvSpPr>
        <p:spPr>
          <a:xfrm>
            <a:off x="3780549" y="2094014"/>
            <a:ext cx="6385607" cy="9527972"/>
          </a:xfrm>
          <a:prstGeom prst="rect">
            <a:avLst/>
          </a:prstGeom>
          <a:noFill/>
          <a:ln>
            <a:noFill/>
          </a:ln>
        </p:spPr>
      </p:sp>
      <p:sp>
        <p:nvSpPr>
          <p:cNvPr id="53" name="Google Shape;53;p67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image" Target="../media/image1.jpg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55"/>
          <p:cNvSpPr txBox="1">
            <a:spLocks noGrp="1"/>
          </p:cNvSpPr>
          <p:nvPr>
            <p:ph type="title"/>
          </p:nvPr>
        </p:nvSpPr>
        <p:spPr>
          <a:xfrm>
            <a:off x="1085850" y="1092811"/>
            <a:ext cx="21945600" cy="5003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700"/>
              <a:buFont typeface="Calibri"/>
              <a:buNone/>
              <a:defRPr sz="287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 dirty="0"/>
          </a:p>
        </p:txBody>
      </p:sp>
      <p:sp>
        <p:nvSpPr>
          <p:cNvPr id="7" name="Google Shape;7;p55"/>
          <p:cNvSpPr txBox="1">
            <a:spLocks noGrp="1"/>
          </p:cNvSpPr>
          <p:nvPr>
            <p:ph type="body" idx="1"/>
          </p:nvPr>
        </p:nvSpPr>
        <p:spPr>
          <a:xfrm>
            <a:off x="1219200" y="3200400"/>
            <a:ext cx="21945600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>
            <a:lvl1pPr marL="457200" marR="0" lvl="0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584200" algn="l" rtl="0">
              <a:lnSpc>
                <a:spcPct val="9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5600"/>
              <a:buFont typeface="Arial"/>
              <a:buChar char="•"/>
              <a:defRPr sz="56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55"/>
          <p:cNvSpPr txBox="1">
            <a:spLocks noGrp="1"/>
          </p:cNvSpPr>
          <p:nvPr>
            <p:ph type="sldNum" idx="1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 sz="1400"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" name="Google Shape;9;p55" descr="Blank BG.jpg"/>
          <p:cNvPicPr preferRelativeResize="0"/>
          <p:nvPr/>
        </p:nvPicPr>
        <p:blipFill rotWithShape="1">
          <a:blip r:embed="rId59">
            <a:alphaModFix/>
          </a:blip>
          <a:srcRect/>
          <a:stretch/>
        </p:blipFill>
        <p:spPr>
          <a:xfrm>
            <a:off x="-27193" y="-17646"/>
            <a:ext cx="24438388" cy="13751293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715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7" r:id="rId16"/>
    <p:sldLayoutId id="2147483668" r:id="rId17"/>
    <p:sldLayoutId id="2147483669" r:id="rId18"/>
    <p:sldLayoutId id="2147483670" r:id="rId19"/>
    <p:sldLayoutId id="2147483671" r:id="rId20"/>
    <p:sldLayoutId id="2147483672" r:id="rId21"/>
    <p:sldLayoutId id="2147483673" r:id="rId22"/>
    <p:sldLayoutId id="2147483674" r:id="rId23"/>
    <p:sldLayoutId id="2147483675" r:id="rId24"/>
    <p:sldLayoutId id="2147483676" r:id="rId25"/>
    <p:sldLayoutId id="2147483677" r:id="rId26"/>
    <p:sldLayoutId id="2147483678" r:id="rId27"/>
    <p:sldLayoutId id="2147483679" r:id="rId28"/>
    <p:sldLayoutId id="2147483680" r:id="rId29"/>
    <p:sldLayoutId id="2147483681" r:id="rId30"/>
    <p:sldLayoutId id="2147483682" r:id="rId31"/>
    <p:sldLayoutId id="2147483683" r:id="rId32"/>
    <p:sldLayoutId id="2147483684" r:id="rId33"/>
    <p:sldLayoutId id="2147483685" r:id="rId34"/>
    <p:sldLayoutId id="2147483686" r:id="rId35"/>
    <p:sldLayoutId id="2147483687" r:id="rId36"/>
    <p:sldLayoutId id="2147483688" r:id="rId37"/>
    <p:sldLayoutId id="2147483689" r:id="rId38"/>
    <p:sldLayoutId id="2147483690" r:id="rId39"/>
    <p:sldLayoutId id="2147483691" r:id="rId40"/>
    <p:sldLayoutId id="2147483692" r:id="rId41"/>
    <p:sldLayoutId id="2147483693" r:id="rId42"/>
    <p:sldLayoutId id="2147483694" r:id="rId43"/>
    <p:sldLayoutId id="2147483695" r:id="rId44"/>
    <p:sldLayoutId id="2147483696" r:id="rId45"/>
    <p:sldLayoutId id="2147483697" r:id="rId46"/>
    <p:sldLayoutId id="2147483699" r:id="rId47"/>
    <p:sldLayoutId id="2147483700" r:id="rId48"/>
    <p:sldLayoutId id="2147483706" r:id="rId49"/>
    <p:sldLayoutId id="2147483707" r:id="rId50"/>
    <p:sldLayoutId id="2147483708" r:id="rId51"/>
    <p:sldLayoutId id="2147483709" r:id="rId52"/>
    <p:sldLayoutId id="2147483710" r:id="rId53"/>
    <p:sldLayoutId id="2147483711" r:id="rId54"/>
    <p:sldLayoutId id="2147483712" r:id="rId55"/>
    <p:sldLayoutId id="2147483713" r:id="rId56"/>
    <p:sldLayoutId id="2147483714" r:id="rId57"/>
  </p:sldLayoutIdLst>
  <p:transition spd="med">
    <p:push/>
  </p:transition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black and white photo&#10;&#10;AI-generated content may be incorrect.">
            <a:extLst>
              <a:ext uri="{FF2B5EF4-FFF2-40B4-BE49-F238E27FC236}">
                <a16:creationId xmlns:a16="http://schemas.microsoft.com/office/drawing/2014/main" id="{2F46F1A4-32B4-1A14-B6D7-912484078E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5344" y="-71002"/>
            <a:ext cx="24579344" cy="24579344"/>
          </a:xfrm>
          <a:prstGeom prst="rect">
            <a:avLst/>
          </a:prstGeom>
        </p:spPr>
      </p:pic>
      <p:sp>
        <p:nvSpPr>
          <p:cNvPr id="287" name="Google Shape;287;p1"/>
          <p:cNvSpPr/>
          <p:nvPr/>
        </p:nvSpPr>
        <p:spPr>
          <a:xfrm>
            <a:off x="645150" y="11520575"/>
            <a:ext cx="12543790" cy="1500454"/>
          </a:xfrm>
          <a:custGeom>
            <a:avLst/>
            <a:gdLst/>
            <a:ahLst/>
            <a:cxnLst/>
            <a:rect l="l" t="t" r="r" b="b"/>
            <a:pathLst>
              <a:path w="1791970" h="369570" extrusionOk="0">
                <a:moveTo>
                  <a:pt x="0" y="0"/>
                </a:moveTo>
                <a:lnTo>
                  <a:pt x="1791563" y="0"/>
                </a:lnTo>
                <a:lnTo>
                  <a:pt x="1791563" y="369143"/>
                </a:lnTo>
                <a:lnTo>
                  <a:pt x="0" y="369143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25400" marR="0" lvl="0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rgbClr val="FFFFFF"/>
              </a:solidFill>
              <a:latin typeface="Outfit ExtraLight"/>
              <a:ea typeface="Outfit ExtraLight"/>
              <a:cs typeface="Outfit ExtraLight"/>
              <a:sym typeface="Outfit ExtraLight"/>
            </a:endParaRPr>
          </a:p>
        </p:txBody>
      </p:sp>
      <p:grpSp>
        <p:nvGrpSpPr>
          <p:cNvPr id="289" name="Google Shape;289;p1"/>
          <p:cNvGrpSpPr/>
          <p:nvPr/>
        </p:nvGrpSpPr>
        <p:grpSpPr>
          <a:xfrm>
            <a:off x="18135601" y="533224"/>
            <a:ext cx="3987911" cy="1295574"/>
            <a:chOff x="9791702" y="358761"/>
            <a:chExt cx="1993955" cy="647787"/>
          </a:xfrm>
        </p:grpSpPr>
        <p:sp>
          <p:nvSpPr>
            <p:cNvPr id="290" name="Google Shape;290;p1"/>
            <p:cNvSpPr/>
            <p:nvPr/>
          </p:nvSpPr>
          <p:spPr>
            <a:xfrm>
              <a:off x="11257048" y="727102"/>
              <a:ext cx="139065" cy="136525"/>
            </a:xfrm>
            <a:custGeom>
              <a:avLst/>
              <a:gdLst/>
              <a:ahLst/>
              <a:cxnLst/>
              <a:rect l="l" t="t" r="r" b="b"/>
              <a:pathLst>
                <a:path w="139065" h="136525" extrusionOk="0">
                  <a:moveTo>
                    <a:pt x="20256" y="0"/>
                  </a:moveTo>
                  <a:lnTo>
                    <a:pt x="533" y="34213"/>
                  </a:lnTo>
                  <a:lnTo>
                    <a:pt x="58661" y="67665"/>
                  </a:lnTo>
                  <a:lnTo>
                    <a:pt x="0" y="101993"/>
                  </a:lnTo>
                  <a:lnTo>
                    <a:pt x="19761" y="136283"/>
                  </a:lnTo>
                  <a:lnTo>
                    <a:pt x="138480" y="68046"/>
                  </a:lnTo>
                  <a:lnTo>
                    <a:pt x="20256" y="0"/>
                  </a:lnTo>
                  <a:close/>
                </a:path>
              </a:pathLst>
            </a:custGeom>
            <a:solidFill>
              <a:srgbClr val="3930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1" name="Google Shape;291;p1"/>
            <p:cNvSpPr/>
            <p:nvPr/>
          </p:nvSpPr>
          <p:spPr>
            <a:xfrm>
              <a:off x="11319151" y="606788"/>
              <a:ext cx="116204" cy="164465"/>
            </a:xfrm>
            <a:custGeom>
              <a:avLst/>
              <a:gdLst/>
              <a:ahLst/>
              <a:cxnLst/>
              <a:rect l="l" t="t" r="r" b="b"/>
              <a:pathLst>
                <a:path w="116204" h="164465" extrusionOk="0">
                  <a:moveTo>
                    <a:pt x="115912" y="85420"/>
                  </a:moveTo>
                  <a:lnTo>
                    <a:pt x="75996" y="85420"/>
                  </a:lnTo>
                  <a:lnTo>
                    <a:pt x="75996" y="141312"/>
                  </a:lnTo>
                  <a:lnTo>
                    <a:pt x="115912" y="164337"/>
                  </a:lnTo>
                  <a:lnTo>
                    <a:pt x="115912" y="85420"/>
                  </a:lnTo>
                  <a:close/>
                </a:path>
                <a:path w="116204" h="164465" extrusionOk="0">
                  <a:moveTo>
                    <a:pt x="115912" y="0"/>
                  </a:moveTo>
                  <a:lnTo>
                    <a:pt x="0" y="97116"/>
                  </a:lnTo>
                  <a:lnTo>
                    <a:pt x="36791" y="118338"/>
                  </a:lnTo>
                  <a:lnTo>
                    <a:pt x="75996" y="85420"/>
                  </a:lnTo>
                  <a:lnTo>
                    <a:pt x="115912" y="85420"/>
                  </a:lnTo>
                  <a:lnTo>
                    <a:pt x="115912" y="0"/>
                  </a:lnTo>
                  <a:close/>
                </a:path>
              </a:pathLst>
            </a:custGeom>
            <a:solidFill>
              <a:srgbClr val="3930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2" name="Google Shape;292;p1"/>
            <p:cNvSpPr/>
            <p:nvPr/>
          </p:nvSpPr>
          <p:spPr>
            <a:xfrm>
              <a:off x="11183740" y="587526"/>
              <a:ext cx="212090" cy="104775"/>
            </a:xfrm>
            <a:custGeom>
              <a:avLst/>
              <a:gdLst/>
              <a:ahLst/>
              <a:cxnLst/>
              <a:rect l="l" t="t" r="r" b="b"/>
              <a:pathLst>
                <a:path w="212090" h="104775" extrusionOk="0">
                  <a:moveTo>
                    <a:pt x="211759" y="0"/>
                  </a:moveTo>
                  <a:lnTo>
                    <a:pt x="33451" y="0"/>
                  </a:lnTo>
                  <a:lnTo>
                    <a:pt x="0" y="39852"/>
                  </a:lnTo>
                  <a:lnTo>
                    <a:pt x="102184" y="39852"/>
                  </a:lnTo>
                  <a:lnTo>
                    <a:pt x="61290" y="74180"/>
                  </a:lnTo>
                  <a:lnTo>
                    <a:pt x="86944" y="104724"/>
                  </a:lnTo>
                  <a:lnTo>
                    <a:pt x="211759" y="0"/>
                  </a:lnTo>
                  <a:close/>
                </a:path>
              </a:pathLst>
            </a:custGeom>
            <a:solidFill>
              <a:srgbClr val="3930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3" name="Google Shape;293;p1"/>
            <p:cNvSpPr/>
            <p:nvPr/>
          </p:nvSpPr>
          <p:spPr>
            <a:xfrm>
              <a:off x="11036232" y="533086"/>
              <a:ext cx="174625" cy="109854"/>
            </a:xfrm>
            <a:custGeom>
              <a:avLst/>
              <a:gdLst/>
              <a:ahLst/>
              <a:cxnLst/>
              <a:rect l="l" t="t" r="r" b="b"/>
              <a:pathLst>
                <a:path w="174625" h="109854" extrusionOk="0">
                  <a:moveTo>
                    <a:pt x="174586" y="0"/>
                  </a:moveTo>
                  <a:lnTo>
                    <a:pt x="0" y="0"/>
                  </a:lnTo>
                  <a:lnTo>
                    <a:pt x="22898" y="39865"/>
                  </a:lnTo>
                  <a:lnTo>
                    <a:pt x="88823" y="39865"/>
                  </a:lnTo>
                  <a:lnTo>
                    <a:pt x="51981" y="83578"/>
                  </a:lnTo>
                  <a:lnTo>
                    <a:pt x="82511" y="109283"/>
                  </a:lnTo>
                  <a:lnTo>
                    <a:pt x="174586" y="0"/>
                  </a:lnTo>
                  <a:close/>
                </a:path>
              </a:pathLst>
            </a:custGeom>
            <a:solidFill>
              <a:srgbClr val="3930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4" name="Google Shape;294;p1"/>
            <p:cNvSpPr/>
            <p:nvPr/>
          </p:nvSpPr>
          <p:spPr>
            <a:xfrm>
              <a:off x="11474833" y="587505"/>
              <a:ext cx="194309" cy="161925"/>
            </a:xfrm>
            <a:custGeom>
              <a:avLst/>
              <a:gdLst/>
              <a:ahLst/>
              <a:cxnLst/>
              <a:rect l="l" t="t" r="r" b="b"/>
              <a:pathLst>
                <a:path w="194309" h="161925" extrusionOk="0">
                  <a:moveTo>
                    <a:pt x="194043" y="0"/>
                  </a:moveTo>
                  <a:lnTo>
                    <a:pt x="0" y="0"/>
                  </a:lnTo>
                  <a:lnTo>
                    <a:pt x="0" y="40970"/>
                  </a:lnTo>
                  <a:lnTo>
                    <a:pt x="81026" y="40970"/>
                  </a:lnTo>
                  <a:lnTo>
                    <a:pt x="0" y="108267"/>
                  </a:lnTo>
                  <a:lnTo>
                    <a:pt x="0" y="161607"/>
                  </a:lnTo>
                  <a:lnTo>
                    <a:pt x="194043" y="0"/>
                  </a:lnTo>
                  <a:close/>
                </a:path>
              </a:pathLst>
            </a:custGeom>
            <a:solidFill>
              <a:srgbClr val="3930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5" name="Google Shape;295;p1"/>
            <p:cNvSpPr/>
            <p:nvPr/>
          </p:nvSpPr>
          <p:spPr>
            <a:xfrm>
              <a:off x="11435370" y="761104"/>
              <a:ext cx="98425" cy="200025"/>
            </a:xfrm>
            <a:custGeom>
              <a:avLst/>
              <a:gdLst/>
              <a:ahLst/>
              <a:cxnLst/>
              <a:rect l="l" t="t" r="r" b="b"/>
              <a:pathLst>
                <a:path w="98425" h="200025" extrusionOk="0">
                  <a:moveTo>
                    <a:pt x="97955" y="0"/>
                  </a:moveTo>
                  <a:lnTo>
                    <a:pt x="0" y="56781"/>
                  </a:lnTo>
                  <a:lnTo>
                    <a:pt x="0" y="199809"/>
                  </a:lnTo>
                  <a:lnTo>
                    <a:pt x="40322" y="176542"/>
                  </a:lnTo>
                  <a:lnTo>
                    <a:pt x="40322" y="79921"/>
                  </a:lnTo>
                  <a:lnTo>
                    <a:pt x="97955" y="46520"/>
                  </a:lnTo>
                  <a:lnTo>
                    <a:pt x="97955" y="0"/>
                  </a:lnTo>
                  <a:close/>
                </a:path>
              </a:pathLst>
            </a:custGeom>
            <a:solidFill>
              <a:srgbClr val="3930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6" name="Google Shape;296;p1"/>
            <p:cNvSpPr/>
            <p:nvPr/>
          </p:nvSpPr>
          <p:spPr>
            <a:xfrm>
              <a:off x="11291288" y="840814"/>
              <a:ext cx="104775" cy="165734"/>
            </a:xfrm>
            <a:custGeom>
              <a:avLst/>
              <a:gdLst/>
              <a:ahLst/>
              <a:cxnLst/>
              <a:rect l="l" t="t" r="r" b="b"/>
              <a:pathLst>
                <a:path w="104775" h="165734" extrusionOk="0">
                  <a:moveTo>
                    <a:pt x="104228" y="69037"/>
                  </a:moveTo>
                  <a:lnTo>
                    <a:pt x="64363" y="69037"/>
                  </a:lnTo>
                  <a:lnTo>
                    <a:pt x="64363" y="165658"/>
                  </a:lnTo>
                  <a:lnTo>
                    <a:pt x="104228" y="142646"/>
                  </a:lnTo>
                  <a:lnTo>
                    <a:pt x="104228" y="69037"/>
                  </a:lnTo>
                  <a:close/>
                </a:path>
                <a:path w="104775" h="165734" extrusionOk="0">
                  <a:moveTo>
                    <a:pt x="104228" y="0"/>
                  </a:moveTo>
                  <a:lnTo>
                    <a:pt x="0" y="60185"/>
                  </a:lnTo>
                  <a:lnTo>
                    <a:pt x="19938" y="94691"/>
                  </a:lnTo>
                  <a:lnTo>
                    <a:pt x="64363" y="69037"/>
                  </a:lnTo>
                  <a:lnTo>
                    <a:pt x="104228" y="69037"/>
                  </a:lnTo>
                  <a:lnTo>
                    <a:pt x="104228" y="0"/>
                  </a:lnTo>
                  <a:close/>
                </a:path>
              </a:pathLst>
            </a:custGeom>
            <a:solidFill>
              <a:srgbClr val="39302D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7" name="Google Shape;297;p1"/>
            <p:cNvSpPr/>
            <p:nvPr/>
          </p:nvSpPr>
          <p:spPr>
            <a:xfrm>
              <a:off x="10512058" y="587819"/>
              <a:ext cx="286384" cy="327659"/>
            </a:xfrm>
            <a:custGeom>
              <a:avLst/>
              <a:gdLst/>
              <a:ahLst/>
              <a:cxnLst/>
              <a:rect l="l" t="t" r="r" b="b"/>
              <a:pathLst>
                <a:path w="286384" h="327659" extrusionOk="0">
                  <a:moveTo>
                    <a:pt x="88176" y="0"/>
                  </a:moveTo>
                  <a:lnTo>
                    <a:pt x="0" y="0"/>
                  </a:lnTo>
                  <a:lnTo>
                    <a:pt x="0" y="327126"/>
                  </a:lnTo>
                  <a:lnTo>
                    <a:pt x="87058" y="327126"/>
                  </a:lnTo>
                  <a:lnTo>
                    <a:pt x="87058" y="148170"/>
                  </a:lnTo>
                  <a:lnTo>
                    <a:pt x="176051" y="148170"/>
                  </a:lnTo>
                  <a:lnTo>
                    <a:pt x="88176" y="0"/>
                  </a:lnTo>
                  <a:close/>
                </a:path>
                <a:path w="286384" h="327659" extrusionOk="0">
                  <a:moveTo>
                    <a:pt x="176051" y="148170"/>
                  </a:moveTo>
                  <a:lnTo>
                    <a:pt x="88176" y="148170"/>
                  </a:lnTo>
                  <a:lnTo>
                    <a:pt x="195491" y="327126"/>
                  </a:lnTo>
                  <a:lnTo>
                    <a:pt x="286372" y="327126"/>
                  </a:lnTo>
                  <a:lnTo>
                    <a:pt x="286372" y="184353"/>
                  </a:lnTo>
                  <a:lnTo>
                    <a:pt x="197510" y="184353"/>
                  </a:lnTo>
                  <a:lnTo>
                    <a:pt x="176051" y="148170"/>
                  </a:lnTo>
                  <a:close/>
                </a:path>
                <a:path w="286384" h="327659" extrusionOk="0">
                  <a:moveTo>
                    <a:pt x="286372" y="0"/>
                  </a:moveTo>
                  <a:lnTo>
                    <a:pt x="198640" y="0"/>
                  </a:lnTo>
                  <a:lnTo>
                    <a:pt x="198640" y="184353"/>
                  </a:lnTo>
                  <a:lnTo>
                    <a:pt x="286372" y="184353"/>
                  </a:lnTo>
                  <a:lnTo>
                    <a:pt x="286372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8" name="Google Shape;298;p1"/>
            <p:cNvSpPr/>
            <p:nvPr/>
          </p:nvSpPr>
          <p:spPr>
            <a:xfrm>
              <a:off x="10848313" y="583093"/>
              <a:ext cx="304165" cy="337184"/>
            </a:xfrm>
            <a:custGeom>
              <a:avLst/>
              <a:gdLst/>
              <a:ahLst/>
              <a:cxnLst/>
              <a:rect l="l" t="t" r="r" b="b"/>
              <a:pathLst>
                <a:path w="304165" h="337184" extrusionOk="0">
                  <a:moveTo>
                    <a:pt x="170751" y="0"/>
                  </a:moveTo>
                  <a:lnTo>
                    <a:pt x="132300" y="3418"/>
                  </a:lnTo>
                  <a:lnTo>
                    <a:pt x="87548" y="17961"/>
                  </a:lnTo>
                  <a:lnTo>
                    <a:pt x="52197" y="42150"/>
                  </a:lnTo>
                  <a:lnTo>
                    <a:pt x="25182" y="74571"/>
                  </a:lnTo>
                  <a:lnTo>
                    <a:pt x="8046" y="113494"/>
                  </a:lnTo>
                  <a:lnTo>
                    <a:pt x="323" y="157498"/>
                  </a:lnTo>
                  <a:lnTo>
                    <a:pt x="0" y="169075"/>
                  </a:lnTo>
                  <a:lnTo>
                    <a:pt x="393" y="182245"/>
                  </a:lnTo>
                  <a:lnTo>
                    <a:pt x="9766" y="230737"/>
                  </a:lnTo>
                  <a:lnTo>
                    <a:pt x="29922" y="269896"/>
                  </a:lnTo>
                  <a:lnTo>
                    <a:pt x="59303" y="300506"/>
                  </a:lnTo>
                  <a:lnTo>
                    <a:pt x="95701" y="321740"/>
                  </a:lnTo>
                  <a:lnTo>
                    <a:pt x="137213" y="333789"/>
                  </a:lnTo>
                  <a:lnTo>
                    <a:pt x="170751" y="336575"/>
                  </a:lnTo>
                  <a:lnTo>
                    <a:pt x="191027" y="335492"/>
                  </a:lnTo>
                  <a:lnTo>
                    <a:pt x="229046" y="326829"/>
                  </a:lnTo>
                  <a:lnTo>
                    <a:pt x="263365" y="309940"/>
                  </a:lnTo>
                  <a:lnTo>
                    <a:pt x="304152" y="274066"/>
                  </a:lnTo>
                  <a:lnTo>
                    <a:pt x="278772" y="252260"/>
                  </a:lnTo>
                  <a:lnTo>
                    <a:pt x="170751" y="252260"/>
                  </a:lnTo>
                  <a:lnTo>
                    <a:pt x="161935" y="251838"/>
                  </a:lnTo>
                  <a:lnTo>
                    <a:pt x="124096" y="237586"/>
                  </a:lnTo>
                  <a:lnTo>
                    <a:pt x="97637" y="200774"/>
                  </a:lnTo>
                  <a:lnTo>
                    <a:pt x="92240" y="169075"/>
                  </a:lnTo>
                  <a:lnTo>
                    <a:pt x="92506" y="161128"/>
                  </a:lnTo>
                  <a:lnTo>
                    <a:pt x="104694" y="120471"/>
                  </a:lnTo>
                  <a:lnTo>
                    <a:pt x="132321" y="93421"/>
                  </a:lnTo>
                  <a:lnTo>
                    <a:pt x="162648" y="84315"/>
                  </a:lnTo>
                  <a:lnTo>
                    <a:pt x="279447" y="84315"/>
                  </a:lnTo>
                  <a:lnTo>
                    <a:pt x="304152" y="63182"/>
                  </a:lnTo>
                  <a:lnTo>
                    <a:pt x="275497" y="35469"/>
                  </a:lnTo>
                  <a:lnTo>
                    <a:pt x="242176" y="15748"/>
                  </a:lnTo>
                  <a:lnTo>
                    <a:pt x="188630" y="983"/>
                  </a:lnTo>
                  <a:lnTo>
                    <a:pt x="170751" y="0"/>
                  </a:lnTo>
                  <a:close/>
                </a:path>
                <a:path w="304165" h="337184" extrusionOk="0">
                  <a:moveTo>
                    <a:pt x="240030" y="218973"/>
                  </a:moveTo>
                  <a:lnTo>
                    <a:pt x="208876" y="243039"/>
                  </a:lnTo>
                  <a:lnTo>
                    <a:pt x="170751" y="252260"/>
                  </a:lnTo>
                  <a:lnTo>
                    <a:pt x="278772" y="252260"/>
                  </a:lnTo>
                  <a:lnTo>
                    <a:pt x="240030" y="218973"/>
                  </a:lnTo>
                  <a:close/>
                </a:path>
                <a:path w="304165" h="337184" extrusionOk="0">
                  <a:moveTo>
                    <a:pt x="279447" y="84315"/>
                  </a:moveTo>
                  <a:lnTo>
                    <a:pt x="178104" y="84315"/>
                  </a:lnTo>
                  <a:lnTo>
                    <a:pt x="185331" y="85331"/>
                  </a:lnTo>
                  <a:lnTo>
                    <a:pt x="199580" y="89369"/>
                  </a:lnTo>
                  <a:lnTo>
                    <a:pt x="232117" y="109905"/>
                  </a:lnTo>
                  <a:lnTo>
                    <a:pt x="240030" y="118033"/>
                  </a:lnTo>
                  <a:lnTo>
                    <a:pt x="279447" y="843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99" name="Google Shape;299;p1"/>
            <p:cNvSpPr/>
            <p:nvPr/>
          </p:nvSpPr>
          <p:spPr>
            <a:xfrm>
              <a:off x="11195593" y="587818"/>
              <a:ext cx="254000" cy="327659"/>
            </a:xfrm>
            <a:custGeom>
              <a:avLst/>
              <a:gdLst/>
              <a:ahLst/>
              <a:cxnLst/>
              <a:rect l="l" t="t" r="r" b="b"/>
              <a:pathLst>
                <a:path w="254000" h="327659" extrusionOk="0">
                  <a:moveTo>
                    <a:pt x="128460" y="0"/>
                  </a:moveTo>
                  <a:lnTo>
                    <a:pt x="0" y="0"/>
                  </a:lnTo>
                  <a:lnTo>
                    <a:pt x="0" y="327126"/>
                  </a:lnTo>
                  <a:lnTo>
                    <a:pt x="150494" y="327126"/>
                  </a:lnTo>
                  <a:lnTo>
                    <a:pt x="162865" y="326690"/>
                  </a:lnTo>
                  <a:lnTo>
                    <a:pt x="205341" y="316331"/>
                  </a:lnTo>
                  <a:lnTo>
                    <a:pt x="239423" y="287386"/>
                  </a:lnTo>
                  <a:lnTo>
                    <a:pt x="252653" y="252044"/>
                  </a:lnTo>
                  <a:lnTo>
                    <a:pt x="84810" y="252044"/>
                  </a:lnTo>
                  <a:lnTo>
                    <a:pt x="84810" y="193128"/>
                  </a:lnTo>
                  <a:lnTo>
                    <a:pt x="244533" y="193128"/>
                  </a:lnTo>
                  <a:lnTo>
                    <a:pt x="242993" y="190178"/>
                  </a:lnTo>
                  <a:lnTo>
                    <a:pt x="211697" y="161617"/>
                  </a:lnTo>
                  <a:lnTo>
                    <a:pt x="186715" y="152425"/>
                  </a:lnTo>
                  <a:lnTo>
                    <a:pt x="186715" y="151536"/>
                  </a:lnTo>
                  <a:lnTo>
                    <a:pt x="220733" y="129044"/>
                  </a:lnTo>
                  <a:lnTo>
                    <a:pt x="84810" y="129044"/>
                  </a:lnTo>
                  <a:lnTo>
                    <a:pt x="84810" y="76212"/>
                  </a:lnTo>
                  <a:lnTo>
                    <a:pt x="236724" y="76212"/>
                  </a:lnTo>
                  <a:lnTo>
                    <a:pt x="236492" y="70955"/>
                  </a:lnTo>
                  <a:lnTo>
                    <a:pt x="222380" y="33193"/>
                  </a:lnTo>
                  <a:lnTo>
                    <a:pt x="186861" y="8731"/>
                  </a:lnTo>
                  <a:lnTo>
                    <a:pt x="141864" y="352"/>
                  </a:lnTo>
                  <a:lnTo>
                    <a:pt x="128460" y="0"/>
                  </a:lnTo>
                  <a:close/>
                </a:path>
                <a:path w="254000" h="327659" extrusionOk="0">
                  <a:moveTo>
                    <a:pt x="244533" y="193128"/>
                  </a:moveTo>
                  <a:lnTo>
                    <a:pt x="123062" y="193128"/>
                  </a:lnTo>
                  <a:lnTo>
                    <a:pt x="132542" y="193626"/>
                  </a:lnTo>
                  <a:lnTo>
                    <a:pt x="140746" y="195122"/>
                  </a:lnTo>
                  <a:lnTo>
                    <a:pt x="147671" y="197618"/>
                  </a:lnTo>
                  <a:lnTo>
                    <a:pt x="153314" y="201117"/>
                  </a:lnTo>
                  <a:lnTo>
                    <a:pt x="159981" y="206425"/>
                  </a:lnTo>
                  <a:lnTo>
                    <a:pt x="163321" y="213512"/>
                  </a:lnTo>
                  <a:lnTo>
                    <a:pt x="163321" y="231952"/>
                  </a:lnTo>
                  <a:lnTo>
                    <a:pt x="123507" y="252044"/>
                  </a:lnTo>
                  <a:lnTo>
                    <a:pt x="252653" y="252044"/>
                  </a:lnTo>
                  <a:lnTo>
                    <a:pt x="253578" y="244962"/>
                  </a:lnTo>
                  <a:lnTo>
                    <a:pt x="253987" y="235165"/>
                  </a:lnTo>
                  <a:lnTo>
                    <a:pt x="253768" y="227906"/>
                  </a:lnTo>
                  <a:lnTo>
                    <a:pt x="245998" y="195938"/>
                  </a:lnTo>
                  <a:lnTo>
                    <a:pt x="244533" y="193128"/>
                  </a:lnTo>
                  <a:close/>
                </a:path>
                <a:path w="254000" h="327659" extrusionOk="0">
                  <a:moveTo>
                    <a:pt x="236724" y="76212"/>
                  </a:moveTo>
                  <a:lnTo>
                    <a:pt x="120662" y="76212"/>
                  </a:lnTo>
                  <a:lnTo>
                    <a:pt x="127406" y="77406"/>
                  </a:lnTo>
                  <a:lnTo>
                    <a:pt x="138506" y="82207"/>
                  </a:lnTo>
                  <a:lnTo>
                    <a:pt x="142557" y="85369"/>
                  </a:lnTo>
                  <a:lnTo>
                    <a:pt x="147650" y="93154"/>
                  </a:lnTo>
                  <a:lnTo>
                    <a:pt x="148932" y="97713"/>
                  </a:lnTo>
                  <a:lnTo>
                    <a:pt x="148932" y="111061"/>
                  </a:lnTo>
                  <a:lnTo>
                    <a:pt x="113372" y="129044"/>
                  </a:lnTo>
                  <a:lnTo>
                    <a:pt x="220733" y="129044"/>
                  </a:lnTo>
                  <a:lnTo>
                    <a:pt x="236105" y="94018"/>
                  </a:lnTo>
                  <a:lnTo>
                    <a:pt x="236893" y="87236"/>
                  </a:lnTo>
                  <a:lnTo>
                    <a:pt x="236777" y="77406"/>
                  </a:lnTo>
                  <a:lnTo>
                    <a:pt x="236724" y="7621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Google Shape;300;p1"/>
            <p:cNvSpPr/>
            <p:nvPr/>
          </p:nvSpPr>
          <p:spPr>
            <a:xfrm>
              <a:off x="11464348" y="587813"/>
              <a:ext cx="321309" cy="327659"/>
            </a:xfrm>
            <a:custGeom>
              <a:avLst/>
              <a:gdLst/>
              <a:ahLst/>
              <a:cxnLst/>
              <a:rect l="l" t="t" r="r" b="b"/>
              <a:pathLst>
                <a:path w="321309" h="327659" extrusionOk="0">
                  <a:moveTo>
                    <a:pt x="202476" y="0"/>
                  </a:moveTo>
                  <a:lnTo>
                    <a:pt x="118783" y="0"/>
                  </a:lnTo>
                  <a:lnTo>
                    <a:pt x="0" y="327126"/>
                  </a:lnTo>
                  <a:lnTo>
                    <a:pt x="91795" y="327126"/>
                  </a:lnTo>
                  <a:lnTo>
                    <a:pt x="108216" y="274294"/>
                  </a:lnTo>
                  <a:lnTo>
                    <a:pt x="302075" y="274294"/>
                  </a:lnTo>
                  <a:lnTo>
                    <a:pt x="275379" y="200774"/>
                  </a:lnTo>
                  <a:lnTo>
                    <a:pt x="130924" y="200774"/>
                  </a:lnTo>
                  <a:lnTo>
                    <a:pt x="160185" y="106794"/>
                  </a:lnTo>
                  <a:lnTo>
                    <a:pt x="241254" y="106794"/>
                  </a:lnTo>
                  <a:lnTo>
                    <a:pt x="202476" y="0"/>
                  </a:lnTo>
                  <a:close/>
                </a:path>
                <a:path w="321309" h="327659" extrusionOk="0">
                  <a:moveTo>
                    <a:pt x="302075" y="274294"/>
                  </a:moveTo>
                  <a:lnTo>
                    <a:pt x="213271" y="274294"/>
                  </a:lnTo>
                  <a:lnTo>
                    <a:pt x="229692" y="327126"/>
                  </a:lnTo>
                  <a:lnTo>
                    <a:pt x="321259" y="327126"/>
                  </a:lnTo>
                  <a:lnTo>
                    <a:pt x="302075" y="274294"/>
                  </a:lnTo>
                  <a:close/>
                </a:path>
                <a:path w="321309" h="327659" extrusionOk="0">
                  <a:moveTo>
                    <a:pt x="241254" y="106794"/>
                  </a:moveTo>
                  <a:lnTo>
                    <a:pt x="161086" y="106794"/>
                  </a:lnTo>
                  <a:lnTo>
                    <a:pt x="190322" y="200774"/>
                  </a:lnTo>
                  <a:lnTo>
                    <a:pt x="275379" y="200774"/>
                  </a:lnTo>
                  <a:lnTo>
                    <a:pt x="241254" y="1067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1" name="Google Shape;301;p1"/>
            <p:cNvSpPr/>
            <p:nvPr/>
          </p:nvSpPr>
          <p:spPr>
            <a:xfrm>
              <a:off x="9931141" y="358761"/>
              <a:ext cx="160654" cy="121920"/>
            </a:xfrm>
            <a:custGeom>
              <a:avLst/>
              <a:gdLst/>
              <a:ahLst/>
              <a:cxnLst/>
              <a:rect l="l" t="t" r="r" b="b"/>
              <a:pathLst>
                <a:path w="160654" h="121920" extrusionOk="0">
                  <a:moveTo>
                    <a:pt x="30607" y="0"/>
                  </a:moveTo>
                  <a:lnTo>
                    <a:pt x="0" y="25615"/>
                  </a:lnTo>
                  <a:lnTo>
                    <a:pt x="80200" y="121386"/>
                  </a:lnTo>
                  <a:lnTo>
                    <a:pt x="132075" y="59207"/>
                  </a:lnTo>
                  <a:lnTo>
                    <a:pt x="80175" y="59207"/>
                  </a:lnTo>
                  <a:lnTo>
                    <a:pt x="30607" y="0"/>
                  </a:lnTo>
                  <a:close/>
                </a:path>
                <a:path w="160654" h="121920" extrusionOk="0">
                  <a:moveTo>
                    <a:pt x="129501" y="0"/>
                  </a:moveTo>
                  <a:lnTo>
                    <a:pt x="80175" y="59207"/>
                  </a:lnTo>
                  <a:lnTo>
                    <a:pt x="132075" y="59207"/>
                  </a:lnTo>
                  <a:lnTo>
                    <a:pt x="160121" y="25590"/>
                  </a:lnTo>
                  <a:lnTo>
                    <a:pt x="12950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2" name="Google Shape;302;p1"/>
            <p:cNvSpPr/>
            <p:nvPr/>
          </p:nvSpPr>
          <p:spPr>
            <a:xfrm>
              <a:off x="10012513" y="727100"/>
              <a:ext cx="139065" cy="136525"/>
            </a:xfrm>
            <a:custGeom>
              <a:avLst/>
              <a:gdLst/>
              <a:ahLst/>
              <a:cxnLst/>
              <a:rect l="l" t="t" r="r" b="b"/>
              <a:pathLst>
                <a:path w="139065" h="136525" extrusionOk="0">
                  <a:moveTo>
                    <a:pt x="20256" y="0"/>
                  </a:moveTo>
                  <a:lnTo>
                    <a:pt x="533" y="34213"/>
                  </a:lnTo>
                  <a:lnTo>
                    <a:pt x="58661" y="67665"/>
                  </a:lnTo>
                  <a:lnTo>
                    <a:pt x="0" y="101993"/>
                  </a:lnTo>
                  <a:lnTo>
                    <a:pt x="19761" y="136283"/>
                  </a:lnTo>
                  <a:lnTo>
                    <a:pt x="138480" y="68046"/>
                  </a:lnTo>
                  <a:lnTo>
                    <a:pt x="2025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3" name="Google Shape;303;p1"/>
            <p:cNvSpPr/>
            <p:nvPr/>
          </p:nvSpPr>
          <p:spPr>
            <a:xfrm>
              <a:off x="10074627" y="606785"/>
              <a:ext cx="116204" cy="164465"/>
            </a:xfrm>
            <a:custGeom>
              <a:avLst/>
              <a:gdLst/>
              <a:ahLst/>
              <a:cxnLst/>
              <a:rect l="l" t="t" r="r" b="b"/>
              <a:pathLst>
                <a:path w="116204" h="164465" extrusionOk="0">
                  <a:moveTo>
                    <a:pt x="115900" y="85420"/>
                  </a:moveTo>
                  <a:lnTo>
                    <a:pt x="75984" y="85420"/>
                  </a:lnTo>
                  <a:lnTo>
                    <a:pt x="75984" y="141312"/>
                  </a:lnTo>
                  <a:lnTo>
                    <a:pt x="115900" y="164337"/>
                  </a:lnTo>
                  <a:lnTo>
                    <a:pt x="115900" y="85420"/>
                  </a:lnTo>
                  <a:close/>
                </a:path>
                <a:path w="116204" h="164465" extrusionOk="0">
                  <a:moveTo>
                    <a:pt x="115900" y="0"/>
                  </a:moveTo>
                  <a:lnTo>
                    <a:pt x="0" y="97116"/>
                  </a:lnTo>
                  <a:lnTo>
                    <a:pt x="36779" y="118338"/>
                  </a:lnTo>
                  <a:lnTo>
                    <a:pt x="75984" y="85420"/>
                  </a:lnTo>
                  <a:lnTo>
                    <a:pt x="115900" y="85420"/>
                  </a:lnTo>
                  <a:lnTo>
                    <a:pt x="11590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4" name="Google Shape;304;p1"/>
            <p:cNvSpPr/>
            <p:nvPr/>
          </p:nvSpPr>
          <p:spPr>
            <a:xfrm>
              <a:off x="9939206" y="587536"/>
              <a:ext cx="212090" cy="104775"/>
            </a:xfrm>
            <a:custGeom>
              <a:avLst/>
              <a:gdLst/>
              <a:ahLst/>
              <a:cxnLst/>
              <a:rect l="l" t="t" r="r" b="b"/>
              <a:pathLst>
                <a:path w="212090" h="104775" extrusionOk="0">
                  <a:moveTo>
                    <a:pt x="211747" y="0"/>
                  </a:moveTo>
                  <a:lnTo>
                    <a:pt x="33451" y="0"/>
                  </a:lnTo>
                  <a:lnTo>
                    <a:pt x="0" y="39839"/>
                  </a:lnTo>
                  <a:lnTo>
                    <a:pt x="102184" y="39839"/>
                  </a:lnTo>
                  <a:lnTo>
                    <a:pt x="61290" y="74168"/>
                  </a:lnTo>
                  <a:lnTo>
                    <a:pt x="86944" y="104711"/>
                  </a:lnTo>
                  <a:lnTo>
                    <a:pt x="21174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5" name="Google Shape;305;p1"/>
            <p:cNvSpPr/>
            <p:nvPr/>
          </p:nvSpPr>
          <p:spPr>
            <a:xfrm>
              <a:off x="9791702" y="533090"/>
              <a:ext cx="174625" cy="109854"/>
            </a:xfrm>
            <a:custGeom>
              <a:avLst/>
              <a:gdLst/>
              <a:ahLst/>
              <a:cxnLst/>
              <a:rect l="l" t="t" r="r" b="b"/>
              <a:pathLst>
                <a:path w="174625" h="109854" extrusionOk="0">
                  <a:moveTo>
                    <a:pt x="174586" y="0"/>
                  </a:moveTo>
                  <a:lnTo>
                    <a:pt x="0" y="0"/>
                  </a:lnTo>
                  <a:lnTo>
                    <a:pt x="22898" y="39865"/>
                  </a:lnTo>
                  <a:lnTo>
                    <a:pt x="88823" y="39865"/>
                  </a:lnTo>
                  <a:lnTo>
                    <a:pt x="51981" y="83566"/>
                  </a:lnTo>
                  <a:lnTo>
                    <a:pt x="82511" y="109270"/>
                  </a:lnTo>
                  <a:lnTo>
                    <a:pt x="174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6" name="Google Shape;306;p1"/>
            <p:cNvSpPr/>
            <p:nvPr/>
          </p:nvSpPr>
          <p:spPr>
            <a:xfrm>
              <a:off x="9791702" y="383922"/>
              <a:ext cx="179070" cy="109854"/>
            </a:xfrm>
            <a:custGeom>
              <a:avLst/>
              <a:gdLst/>
              <a:ahLst/>
              <a:cxnLst/>
              <a:rect l="l" t="t" r="r" b="b"/>
              <a:pathLst>
                <a:path w="179070" h="109854" extrusionOk="0">
                  <a:moveTo>
                    <a:pt x="86880" y="0"/>
                  </a:moveTo>
                  <a:lnTo>
                    <a:pt x="56349" y="25704"/>
                  </a:lnTo>
                  <a:lnTo>
                    <a:pt x="93192" y="69405"/>
                  </a:lnTo>
                  <a:lnTo>
                    <a:pt x="22898" y="69405"/>
                  </a:lnTo>
                  <a:lnTo>
                    <a:pt x="0" y="109258"/>
                  </a:lnTo>
                  <a:lnTo>
                    <a:pt x="178955" y="109258"/>
                  </a:lnTo>
                  <a:lnTo>
                    <a:pt x="8688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7" name="Google Shape;307;p1"/>
            <p:cNvSpPr/>
            <p:nvPr/>
          </p:nvSpPr>
          <p:spPr>
            <a:xfrm>
              <a:off x="10006040" y="375650"/>
              <a:ext cx="145415" cy="172084"/>
            </a:xfrm>
            <a:custGeom>
              <a:avLst/>
              <a:gdLst/>
              <a:ahLst/>
              <a:cxnLst/>
              <a:rect l="l" t="t" r="r" b="b"/>
              <a:pathLst>
                <a:path w="145415" h="172084" extrusionOk="0">
                  <a:moveTo>
                    <a:pt x="144932" y="0"/>
                  </a:moveTo>
                  <a:lnTo>
                    <a:pt x="0" y="172021"/>
                  </a:lnTo>
                  <a:lnTo>
                    <a:pt x="52171" y="172021"/>
                  </a:lnTo>
                  <a:lnTo>
                    <a:pt x="105028" y="109296"/>
                  </a:lnTo>
                  <a:lnTo>
                    <a:pt x="144924" y="109296"/>
                  </a:lnTo>
                  <a:lnTo>
                    <a:pt x="144932" y="0"/>
                  </a:lnTo>
                  <a:close/>
                </a:path>
                <a:path w="145415" h="172084" extrusionOk="0">
                  <a:moveTo>
                    <a:pt x="144924" y="109296"/>
                  </a:moveTo>
                  <a:lnTo>
                    <a:pt x="105028" y="109296"/>
                  </a:lnTo>
                  <a:lnTo>
                    <a:pt x="105016" y="172021"/>
                  </a:lnTo>
                  <a:lnTo>
                    <a:pt x="144919" y="172021"/>
                  </a:lnTo>
                  <a:lnTo>
                    <a:pt x="144924" y="10929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8" name="Google Shape;308;p1"/>
            <p:cNvSpPr/>
            <p:nvPr/>
          </p:nvSpPr>
          <p:spPr>
            <a:xfrm>
              <a:off x="10190842" y="406526"/>
              <a:ext cx="108584" cy="179070"/>
            </a:xfrm>
            <a:custGeom>
              <a:avLst/>
              <a:gdLst/>
              <a:ahLst/>
              <a:cxnLst/>
              <a:rect l="l" t="t" r="r" b="b"/>
              <a:pathLst>
                <a:path w="108584" h="179070" extrusionOk="0">
                  <a:moveTo>
                    <a:pt x="0" y="0"/>
                  </a:moveTo>
                  <a:lnTo>
                    <a:pt x="0" y="178841"/>
                  </a:lnTo>
                  <a:lnTo>
                    <a:pt x="108432" y="128181"/>
                  </a:lnTo>
                  <a:lnTo>
                    <a:pt x="98270" y="116166"/>
                  </a:lnTo>
                  <a:lnTo>
                    <a:pt x="39916" y="116166"/>
                  </a:lnTo>
                  <a:lnTo>
                    <a:pt x="39916" y="47180"/>
                  </a:lnTo>
                  <a:lnTo>
                    <a:pt x="0" y="0"/>
                  </a:lnTo>
                  <a:close/>
                </a:path>
                <a:path w="108584" h="179070" extrusionOk="0">
                  <a:moveTo>
                    <a:pt x="81749" y="96634"/>
                  </a:moveTo>
                  <a:lnTo>
                    <a:pt x="39916" y="116166"/>
                  </a:lnTo>
                  <a:lnTo>
                    <a:pt x="98270" y="116166"/>
                  </a:lnTo>
                  <a:lnTo>
                    <a:pt x="81749" y="966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9" name="Google Shape;309;p1"/>
            <p:cNvSpPr/>
            <p:nvPr/>
          </p:nvSpPr>
          <p:spPr>
            <a:xfrm>
              <a:off x="10230295" y="587503"/>
              <a:ext cx="194309" cy="161925"/>
            </a:xfrm>
            <a:custGeom>
              <a:avLst/>
              <a:gdLst/>
              <a:ahLst/>
              <a:cxnLst/>
              <a:rect l="l" t="t" r="r" b="b"/>
              <a:pathLst>
                <a:path w="194309" h="161925" extrusionOk="0">
                  <a:moveTo>
                    <a:pt x="194030" y="0"/>
                  </a:moveTo>
                  <a:lnTo>
                    <a:pt x="0" y="0"/>
                  </a:lnTo>
                  <a:lnTo>
                    <a:pt x="0" y="40982"/>
                  </a:lnTo>
                  <a:lnTo>
                    <a:pt x="81026" y="40982"/>
                  </a:lnTo>
                  <a:lnTo>
                    <a:pt x="0" y="108267"/>
                  </a:lnTo>
                  <a:lnTo>
                    <a:pt x="0" y="161607"/>
                  </a:lnTo>
                  <a:lnTo>
                    <a:pt x="19403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0" name="Google Shape;310;p1"/>
            <p:cNvSpPr/>
            <p:nvPr/>
          </p:nvSpPr>
          <p:spPr>
            <a:xfrm>
              <a:off x="10190830" y="761102"/>
              <a:ext cx="98425" cy="200025"/>
            </a:xfrm>
            <a:custGeom>
              <a:avLst/>
              <a:gdLst/>
              <a:ahLst/>
              <a:cxnLst/>
              <a:rect l="l" t="t" r="r" b="b"/>
              <a:pathLst>
                <a:path w="98425" h="200025" extrusionOk="0">
                  <a:moveTo>
                    <a:pt x="97955" y="0"/>
                  </a:moveTo>
                  <a:lnTo>
                    <a:pt x="0" y="56781"/>
                  </a:lnTo>
                  <a:lnTo>
                    <a:pt x="0" y="199834"/>
                  </a:lnTo>
                  <a:lnTo>
                    <a:pt x="40322" y="176542"/>
                  </a:lnTo>
                  <a:lnTo>
                    <a:pt x="40322" y="79921"/>
                  </a:lnTo>
                  <a:lnTo>
                    <a:pt x="97955" y="46520"/>
                  </a:lnTo>
                  <a:lnTo>
                    <a:pt x="9795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1" name="Google Shape;311;p1"/>
            <p:cNvSpPr/>
            <p:nvPr/>
          </p:nvSpPr>
          <p:spPr>
            <a:xfrm>
              <a:off x="10046751" y="840804"/>
              <a:ext cx="104775" cy="165734"/>
            </a:xfrm>
            <a:custGeom>
              <a:avLst/>
              <a:gdLst/>
              <a:ahLst/>
              <a:cxnLst/>
              <a:rect l="l" t="t" r="r" b="b"/>
              <a:pathLst>
                <a:path w="104775" h="165734" extrusionOk="0">
                  <a:moveTo>
                    <a:pt x="104228" y="69062"/>
                  </a:moveTo>
                  <a:lnTo>
                    <a:pt x="64363" y="69062"/>
                  </a:lnTo>
                  <a:lnTo>
                    <a:pt x="64363" y="165671"/>
                  </a:lnTo>
                  <a:lnTo>
                    <a:pt x="104228" y="142659"/>
                  </a:lnTo>
                  <a:lnTo>
                    <a:pt x="104228" y="69062"/>
                  </a:lnTo>
                  <a:close/>
                </a:path>
                <a:path w="104775" h="165734" extrusionOk="0">
                  <a:moveTo>
                    <a:pt x="104228" y="0"/>
                  </a:moveTo>
                  <a:lnTo>
                    <a:pt x="0" y="60198"/>
                  </a:lnTo>
                  <a:lnTo>
                    <a:pt x="19951" y="94703"/>
                  </a:lnTo>
                  <a:lnTo>
                    <a:pt x="64363" y="69062"/>
                  </a:lnTo>
                  <a:lnTo>
                    <a:pt x="104228" y="69062"/>
                  </a:lnTo>
                  <a:lnTo>
                    <a:pt x="1042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0" tIns="0" rIns="0" bIns="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endParaRPr sz="3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13" name="Google Shape;313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109440" y="12390184"/>
            <a:ext cx="6807762" cy="120701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1"/>
          <p:cNvSpPr txBox="1"/>
          <p:nvPr/>
        </p:nvSpPr>
        <p:spPr>
          <a:xfrm>
            <a:off x="4566057" y="5018714"/>
            <a:ext cx="14584992" cy="3724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 algn="ctr">
              <a:buSzPts val="8900"/>
            </a:pPr>
            <a:r>
              <a:rPr lang="en-US" sz="11500" b="1" dirty="0">
                <a:solidFill>
                  <a:schemeClr val="accent1"/>
                </a:solidFill>
              </a:rPr>
              <a:t>COMPLAINTS HANDLING REPORT</a:t>
            </a:r>
            <a:endParaRPr lang="en-US" sz="9600" b="1" i="0" u="none" strike="noStrike" cap="none" dirty="0">
              <a:solidFill>
                <a:schemeClr val="accent1"/>
              </a:solidFill>
              <a:latin typeface="+mj-lt"/>
              <a:ea typeface="Outfit"/>
              <a:cs typeface="Outfit"/>
              <a:sym typeface="Outfit"/>
            </a:endParaRPr>
          </a:p>
        </p:txBody>
      </p:sp>
      <p:pic>
        <p:nvPicPr>
          <p:cNvPr id="4" name="Picture 3" descr="A black arrow with a black background">
            <a:extLst>
              <a:ext uri="{FF2B5EF4-FFF2-40B4-BE49-F238E27FC236}">
                <a16:creationId xmlns:a16="http://schemas.microsoft.com/office/drawing/2014/main" id="{68A6AA34-5787-CA0B-86D4-569F388A3F70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3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39973" y="-2403830"/>
            <a:ext cx="13714285" cy="1371428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05525111-E17B-F38C-44F7-925FEFC09BB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0029" y="1424709"/>
            <a:ext cx="20803941" cy="11699292"/>
          </a:xfrm>
          <a:prstGeom prst="rect">
            <a:avLst/>
          </a:prstGeom>
        </p:spPr>
      </p:pic>
      <p:pic>
        <p:nvPicPr>
          <p:cNvPr id="15" name="Picture 14" descr="A black and grey logo&#10;&#10;AI-generated content may be incorrect.">
            <a:extLst>
              <a:ext uri="{FF2B5EF4-FFF2-40B4-BE49-F238E27FC236}">
                <a16:creationId xmlns:a16="http://schemas.microsoft.com/office/drawing/2014/main" id="{3B504409-BDE1-58A2-F242-658AA582EF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01279" y="69704"/>
            <a:ext cx="3500087" cy="13550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4097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320FDAF-6B11-F12D-896A-152F9B18D02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09B73FFA-8658-1A82-D5AA-78FA8A03B776}"/>
              </a:ext>
            </a:extLst>
          </p:cNvPr>
          <p:cNvSpPr txBox="1"/>
          <p:nvPr/>
        </p:nvSpPr>
        <p:spPr>
          <a:xfrm>
            <a:off x="609600" y="2040475"/>
            <a:ext cx="22758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Q3 Overview of customer complaints</a:t>
            </a:r>
            <a:endParaRPr lang="en-UG" sz="4000" b="1" dirty="0">
              <a:solidFill>
                <a:schemeClr val="bg1"/>
              </a:solidFill>
              <a:latin typeface="+mj-lt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CD98951C-DA74-84FD-38A3-BB057E471D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1838903"/>
              </p:ext>
            </p:extLst>
          </p:nvPr>
        </p:nvGraphicFramePr>
        <p:xfrm>
          <a:off x="2700510" y="3584794"/>
          <a:ext cx="18982980" cy="8090731"/>
        </p:xfrm>
        <a:graphic>
          <a:graphicData uri="http://schemas.openxmlformats.org/drawingml/2006/table">
            <a:tbl>
              <a:tblPr firstRow="1" bandRow="1">
                <a:tableStyleId>{40C9C09E-35EC-42D5-9357-B675672B6BFE}</a:tableStyleId>
              </a:tblPr>
              <a:tblGrid>
                <a:gridCol w="10126980">
                  <a:extLst>
                    <a:ext uri="{9D8B030D-6E8A-4147-A177-3AD203B41FA5}">
                      <a16:colId xmlns:a16="http://schemas.microsoft.com/office/drawing/2014/main" val="924874723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3356879238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937278183"/>
                    </a:ext>
                  </a:extLst>
                </a:gridCol>
                <a:gridCol w="2952000">
                  <a:extLst>
                    <a:ext uri="{9D8B030D-6E8A-4147-A177-3AD203B41FA5}">
                      <a16:colId xmlns:a16="http://schemas.microsoft.com/office/drawing/2014/main" val="3496735082"/>
                    </a:ext>
                  </a:extLst>
                </a:gridCol>
              </a:tblGrid>
              <a:tr h="648016"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Denomination</a:t>
                      </a:r>
                      <a:endParaRPr lang="en-UG" sz="28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JULY</a:t>
                      </a:r>
                      <a:endParaRPr lang="en-UG" sz="28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AUG</a:t>
                      </a:r>
                      <a:endParaRPr lang="en-UG" sz="28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800" dirty="0">
                          <a:latin typeface="+mj-lt"/>
                        </a:rPr>
                        <a:t>SEP</a:t>
                      </a:r>
                      <a:endParaRPr lang="en-UG" sz="2800" dirty="0">
                        <a:latin typeface="+mj-lt"/>
                      </a:endParaRPr>
                    </a:p>
                  </a:txBody>
                  <a:tcP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5509203"/>
                  </a:ext>
                </a:extLst>
              </a:tr>
              <a:tr h="8600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Number of complaints received via CRM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dirty="0">
                          <a:latin typeface="+mj-lt"/>
                        </a:rPr>
                        <a:t>55 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39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26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72117797"/>
                  </a:ext>
                </a:extLst>
              </a:tr>
              <a:tr h="8600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Number of complaints received via Calls 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319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363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65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8652881"/>
                  </a:ext>
                </a:extLst>
              </a:tr>
              <a:tr h="860010">
                <a:tc>
                  <a:txBody>
                    <a:bodyPr/>
                    <a:lstStyle/>
                    <a:p>
                      <a:r>
                        <a:rPr lang="en-US" sz="2400" dirty="0">
                          <a:latin typeface="+mj-lt"/>
                        </a:rPr>
                        <a:t>Number of complaints received via Twitter 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15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13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12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95931680"/>
                  </a:ext>
                </a:extLst>
              </a:tr>
              <a:tr h="1242237">
                <a:tc>
                  <a:txBody>
                    <a:bodyPr/>
                    <a:lstStyle/>
                    <a:p>
                      <a:r>
                        <a:rPr lang="en-US" sz="2400" dirty="0" err="1">
                          <a:latin typeface="+mj-lt"/>
                        </a:rPr>
                        <a:t>Mokash</a:t>
                      </a:r>
                      <a:r>
                        <a:rPr lang="en-US" sz="2400" dirty="0">
                          <a:latin typeface="+mj-lt"/>
                        </a:rPr>
                        <a:t> Number of complaints received for handling 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1,621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1,779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2200" dirty="0">
                          <a:latin typeface="+mj-lt"/>
                        </a:rPr>
                        <a:t>1,897</a:t>
                      </a:r>
                      <a:endParaRPr lang="en-UG" sz="2200" dirty="0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76996"/>
                  </a:ext>
                </a:extLst>
              </a:tr>
              <a:tr h="648016">
                <a:tc>
                  <a:txBody>
                    <a:bodyPr/>
                    <a:lstStyle/>
                    <a:p>
                      <a:r>
                        <a:rPr lang="en-US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Total Number of Complaints</a:t>
                      </a:r>
                      <a:endParaRPr lang="en-UG" sz="2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2,010 </a:t>
                      </a:r>
                      <a:endParaRPr lang="en-UG" sz="2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2,194 </a:t>
                      </a:r>
                      <a:endParaRPr lang="en-UG" sz="2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solidFill>
                            <a:schemeClr val="bg1"/>
                          </a:solidFill>
                          <a:latin typeface="+mj-lt"/>
                        </a:rPr>
                        <a:t>2,000</a:t>
                      </a:r>
                      <a:endParaRPr lang="en-UG" sz="2200" b="1" dirty="0">
                        <a:solidFill>
                          <a:schemeClr val="bg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6513091"/>
                  </a:ext>
                </a:extLst>
              </a:tr>
              <a:tr h="81639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Total Number of Complaints Resolved (CRM, Calls, Twitter, </a:t>
                      </a:r>
                      <a:r>
                        <a:rPr lang="en-US" sz="2400" b="1" dirty="0" err="1">
                          <a:latin typeface="+mj-lt"/>
                        </a:rPr>
                        <a:t>MoKash</a:t>
                      </a:r>
                      <a:r>
                        <a:rPr lang="en-US" sz="2400" b="1" dirty="0">
                          <a:latin typeface="+mj-lt"/>
                        </a:rPr>
                        <a:t>)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1,990 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2,056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1,962 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1096245"/>
                  </a:ext>
                </a:extLst>
              </a:tr>
              <a:tr h="860010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No. of Complainants Satisfied with Feedback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1,635 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1,707 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1,912 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8125810"/>
                  </a:ext>
                </a:extLst>
              </a:tr>
              <a:tr h="64801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% of Complaints Resolved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99%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94%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98%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8905958"/>
                  </a:ext>
                </a:extLst>
              </a:tr>
              <a:tr h="648016">
                <a:tc>
                  <a:txBody>
                    <a:bodyPr/>
                    <a:lstStyle/>
                    <a:p>
                      <a:r>
                        <a:rPr lang="en-US" sz="2400" b="1" dirty="0">
                          <a:latin typeface="+mj-lt"/>
                        </a:rPr>
                        <a:t>% Satisfied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82%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83%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G" sz="2400" b="1" dirty="0">
                          <a:latin typeface="+mj-lt"/>
                        </a:rPr>
                        <a:t>97%</a:t>
                      </a:r>
                      <a:endParaRPr lang="en-UG" sz="2200" b="1" dirty="0">
                        <a:latin typeface="+mj-lt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6124439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91BE9914-C49C-094A-9F26-CB39AC4159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3256" y="27385"/>
            <a:ext cx="3499407" cy="13595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9324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NCBA">
      <a:dk1>
        <a:srgbClr val="39302D"/>
      </a:dk1>
      <a:lt1>
        <a:srgbClr val="FFFFFF"/>
      </a:lt1>
      <a:dk2>
        <a:srgbClr val="A7A7A7"/>
      </a:dk2>
      <a:lt2>
        <a:srgbClr val="39302D"/>
      </a:lt2>
      <a:accent1>
        <a:srgbClr val="00B0F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5230</TotalTime>
  <Words>102</Words>
  <Application>Microsoft Office PowerPoint</Application>
  <PresentationFormat>Custom</PresentationFormat>
  <Paragraphs>43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Century Gothic</vt:lpstr>
      <vt:lpstr>Avenir</vt:lpstr>
      <vt:lpstr>Helvetica Neue</vt:lpstr>
      <vt:lpstr>Helvetica Neue Light</vt:lpstr>
      <vt:lpstr>Outfit ExtraLight</vt:lpstr>
      <vt:lpstr>Calibri</vt:lpstr>
      <vt:lpstr>Arial</vt:lpstr>
      <vt:lpstr>Office Theme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Solomon Kawiche</dc:creator>
  <cp:lastModifiedBy>David K</cp:lastModifiedBy>
  <cp:revision>26</cp:revision>
  <dcterms:modified xsi:type="dcterms:W3CDTF">2025-12-05T12:00:56Z</dcterms:modified>
</cp:coreProperties>
</file>